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20" Type="http://schemas.openxmlformats.org/officeDocument/2006/relationships/slide" Target="slides/slide1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22" Type="http://schemas.openxmlformats.org/officeDocument/2006/relationships/slide" Target="slides/slide13.xml"/><Relationship Id="rId44" Type="http://schemas.openxmlformats.org/officeDocument/2006/relationships/slide" Target="slides/slide35.xml"/><Relationship Id="rId21" Type="http://schemas.openxmlformats.org/officeDocument/2006/relationships/slide" Target="slides/slide12.xml"/><Relationship Id="rId43" Type="http://schemas.openxmlformats.org/officeDocument/2006/relationships/slide" Target="slides/slide34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45" Type="http://schemas.openxmlformats.org/officeDocument/2006/relationships/slide" Target="slides/slide36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slide" Target="slides/slide28.xml"/><Relationship Id="rId14" Type="http://schemas.openxmlformats.org/officeDocument/2006/relationships/slide" Target="slides/slide5.xml"/><Relationship Id="rId36" Type="http://schemas.openxmlformats.org/officeDocument/2006/relationships/slide" Target="slides/slide27.xml"/><Relationship Id="rId17" Type="http://schemas.openxmlformats.org/officeDocument/2006/relationships/slide" Target="slides/slide8.xml"/><Relationship Id="rId39" Type="http://schemas.openxmlformats.org/officeDocument/2006/relationships/slide" Target="slides/slide30.xml"/><Relationship Id="rId16" Type="http://schemas.openxmlformats.org/officeDocument/2006/relationships/slide" Target="slides/slide7.xml"/><Relationship Id="rId38" Type="http://schemas.openxmlformats.org/officeDocument/2006/relationships/slide" Target="slides/slide29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606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5870575" y="6557962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2819400" y="6557962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46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9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1735137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6734175" y="6554787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 rot="5400000">
            <a:off x="4389437" y="2438718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 rot="5400000">
            <a:off x="541338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0" type="dt"/>
          </p:nvPr>
        </p:nvSpPr>
        <p:spPr>
          <a:xfrm>
            <a:off x="4243387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1" type="ftr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 rot="5400000">
            <a:off x="1653381" y="413543"/>
            <a:ext cx="4846637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22"/>
              <a:buNone/>
              <a:defRPr sz="1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936" lvl="0" marL="457200" algn="l">
              <a:spcBef>
                <a:spcPts val="600"/>
              </a:spcBef>
              <a:spcAft>
                <a:spcPts val="0"/>
              </a:spcAft>
              <a:buSzPts val="2336"/>
              <a:buChar char="⦿"/>
              <a:defRPr sz="3200"/>
            </a:lvl1pPr>
            <a:lvl2pPr indent="-370840" lvl="1" marL="914400" algn="l">
              <a:spcBef>
                <a:spcPts val="500"/>
              </a:spcBef>
              <a:spcAft>
                <a:spcPts val="0"/>
              </a:spcAft>
              <a:buSzPts val="2240"/>
              <a:buChar char="◼"/>
              <a:defRPr sz="2800"/>
            </a:lvl2pPr>
            <a:lvl3pPr indent="-320039" lvl="2" marL="1371600" algn="l">
              <a:spcBef>
                <a:spcPts val="400"/>
              </a:spcBef>
              <a:spcAft>
                <a:spcPts val="0"/>
              </a:spcAft>
              <a:buSzPts val="1440"/>
              <a:buChar char="🞆"/>
              <a:defRPr sz="24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4pPr>
            <a:lvl5pPr indent="-317500" lvl="4" marL="2286000" algn="l">
              <a:spcBef>
                <a:spcPts val="400"/>
              </a:spcBef>
              <a:spcAft>
                <a:spcPts val="0"/>
              </a:spcAft>
              <a:buSzPts val="1400"/>
              <a:buChar char="◉"/>
              <a:defRPr sz="20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body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b="1" sz="3000">
                <a:solidFill>
                  <a:srgbClr val="FEF7F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  <a:defRPr sz="1400">
                <a:solidFill>
                  <a:schemeClr val="lt1"/>
                </a:solidFill>
              </a:defRPr>
            </a:lvl1pPr>
            <a:lvl2pPr indent="-289560" lvl="1" marL="914400" algn="l">
              <a:spcBef>
                <a:spcPts val="50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66700" lvl="2" marL="1371600" algn="l">
              <a:spcBef>
                <a:spcPts val="4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74319" lvl="3" marL="1828800" algn="l">
              <a:spcBef>
                <a:spcPts val="18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68604" lvl="4" marL="2286000" algn="l">
              <a:spcBef>
                <a:spcPts val="400"/>
              </a:spcBef>
              <a:spcAft>
                <a:spcPts val="0"/>
              </a:spcAft>
              <a:buSzPts val="630"/>
              <a:buChar char="◉"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2" type="pic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cap="flat" cmpd="sng" w="1079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" rotWithShape="0" algn="tl" dir="5400000" dist="3810">
              <a:srgbClr val="000000">
                <a:alpha val="6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 rotWithShape="1">
            <a:blip r:embed="rId2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" name="Google Shape;7;p1"/>
          <p:cNvCxnSpPr/>
          <p:nvPr/>
        </p:nvCxnSpPr>
        <p:spPr>
          <a:xfrm rot="-5400000">
            <a:off x="-762000" y="3429000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5870575" y="6557962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2819400" y="6557962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/>
        </p:nvSpPr>
        <p:spPr>
          <a:xfrm rot="-360000">
            <a:off x="598487" y="1004887"/>
            <a:ext cx="4319587" cy="4311650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127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 txBox="1"/>
          <p:nvPr/>
        </p:nvSpPr>
        <p:spPr>
          <a:xfrm rot="-180000">
            <a:off x="596900" y="998537"/>
            <a:ext cx="4319587" cy="4313237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127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b="0" i="0" sz="11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1735137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734175" y="6554787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Google Shape;100;p15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0" type="dt"/>
          </p:nvPr>
        </p:nvSpPr>
        <p:spPr>
          <a:xfrm>
            <a:off x="4243387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1" type="ftr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idx="4294967295" type="ctrTitle"/>
          </p:nvPr>
        </p:nvSpPr>
        <p:spPr>
          <a:xfrm>
            <a:off x="422030" y="1371600"/>
            <a:ext cx="8229600" cy="4343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b="1" i="0" lang="pt-BR" sz="4000" u="none" cap="small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matéria de Léxico quem tem razão: mané magro, cigarra ou libélula? Angola ou tô fraco? Tangerina ou tanja? Vaso ou patente?</a:t>
            </a:r>
            <a:br>
              <a:rPr b="1" i="0" lang="pt-BR" sz="4000" u="none" cap="small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4000" u="none" cap="small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17"/>
          <p:cNvSpPr txBox="1"/>
          <p:nvPr>
            <p:ph idx="1" type="subTitle"/>
          </p:nvPr>
        </p:nvSpPr>
        <p:spPr>
          <a:xfrm>
            <a:off x="685800" y="785812"/>
            <a:ext cx="80772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rPr b="0" i="1" lang="pt-BR" sz="2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Vanderci de Andrade Aguilera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6"/>
              <a:buNone/>
            </a:pPr>
            <a:r>
              <a:rPr b="0" i="1" lang="pt-BR" sz="22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CNPq/UEL</a:t>
            </a:r>
            <a:endParaRPr/>
          </a:p>
        </p:txBody>
      </p:sp>
      <p:pic>
        <p:nvPicPr>
          <p:cNvPr descr="Instituto de Línguas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287337"/>
            <a:ext cx="876300" cy="17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687" y="4624387"/>
            <a:ext cx="14668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idx="4294967295" type="title"/>
          </p:nvPr>
        </p:nvSpPr>
        <p:spPr>
          <a:xfrm>
            <a:off x="457200" y="320675"/>
            <a:ext cx="7239000" cy="6600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i="0" lang="pt-BR" sz="3800" u="none" cap="small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Questionários = 435 perguntas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457200" y="1268412"/>
            <a:ext cx="7239000" cy="518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6171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Fonético-Fonológico (+ Prosódia)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Semântico-Lexical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Morfossintático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Pragmática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Discursos semidirigidos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Perguntas metalinguísticas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Texto para leitura</a:t>
            </a:r>
            <a:endParaRPr/>
          </a:p>
          <a:p>
            <a:pPr indent="-106171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idx="4294967295"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b="1" i="0" lang="pt-BR" sz="3420" u="none" cap="small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Cartas do ALiB – Léxico nas Capitais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Mandioca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Galinha d’angola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Libélula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Penca de banana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Bicho-da-goiaba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Pernilongo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Cambalhota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Bolinha de gude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Estilingue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Cabra-cega</a:t>
            </a:r>
            <a:endParaRPr/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idx="4294967295" type="title"/>
          </p:nvPr>
        </p:nvSpPr>
        <p:spPr>
          <a:xfrm>
            <a:off x="457200" y="320040"/>
            <a:ext cx="7239000" cy="3726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000"/>
              <a:buFont typeface="Trebuchet MS"/>
              <a:buNone/>
            </a:pPr>
            <a:r>
              <a:rPr b="1" i="0" lang="pt-BR" sz="20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ÁREAS DIALETAIS DO BRASIL - NASCENTES (1953)</a:t>
            </a:r>
            <a:endParaRPr b="1" i="0" sz="20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3" name="Google Shape;183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765175"/>
            <a:ext cx="6553200" cy="6056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500"/>
            <a:ext cx="8315325" cy="58848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/>
          <p:nvPr/>
        </p:nvSpPr>
        <p:spPr>
          <a:xfrm>
            <a:off x="1498600" y="1346200"/>
            <a:ext cx="4992687" cy="2290762"/>
          </a:xfrm>
          <a:custGeom>
            <a:rect b="b" l="l" r="r" t="t"/>
            <a:pathLst>
              <a:path extrusionOk="0" h="2289774" w="4993009">
                <a:moveTo>
                  <a:pt x="1308583" y="1955465"/>
                </a:moveTo>
                <a:cubicBezTo>
                  <a:pt x="1295883" y="1963932"/>
                  <a:pt x="1280018" y="1968946"/>
                  <a:pt x="1270483" y="1980865"/>
                </a:cubicBezTo>
                <a:cubicBezTo>
                  <a:pt x="1262120" y="1991318"/>
                  <a:pt x="1267249" y="2009499"/>
                  <a:pt x="1257783" y="2018965"/>
                </a:cubicBezTo>
                <a:cubicBezTo>
                  <a:pt x="1251668" y="2025080"/>
                  <a:pt x="1169377" y="2044200"/>
                  <a:pt x="1168883" y="2044365"/>
                </a:cubicBezTo>
                <a:cubicBezTo>
                  <a:pt x="1147256" y="2051574"/>
                  <a:pt x="1127377" y="2063767"/>
                  <a:pt x="1105383" y="2069765"/>
                </a:cubicBezTo>
                <a:cubicBezTo>
                  <a:pt x="1080540" y="2076540"/>
                  <a:pt x="1054320" y="2076879"/>
                  <a:pt x="1029183" y="2082465"/>
                </a:cubicBezTo>
                <a:cubicBezTo>
                  <a:pt x="1016115" y="2085369"/>
                  <a:pt x="1004353" y="2093396"/>
                  <a:pt x="991083" y="2095165"/>
                </a:cubicBezTo>
                <a:cubicBezTo>
                  <a:pt x="940554" y="2101902"/>
                  <a:pt x="889483" y="2103632"/>
                  <a:pt x="838683" y="2107865"/>
                </a:cubicBezTo>
                <a:cubicBezTo>
                  <a:pt x="711683" y="2103632"/>
                  <a:pt x="584521" y="2102852"/>
                  <a:pt x="457683" y="2095165"/>
                </a:cubicBezTo>
                <a:cubicBezTo>
                  <a:pt x="430186" y="2093499"/>
                  <a:pt x="402122" y="2071807"/>
                  <a:pt x="381483" y="2057065"/>
                </a:cubicBezTo>
                <a:cubicBezTo>
                  <a:pt x="364259" y="2044762"/>
                  <a:pt x="348023" y="2031103"/>
                  <a:pt x="330683" y="2018965"/>
                </a:cubicBezTo>
                <a:cubicBezTo>
                  <a:pt x="305674" y="2001459"/>
                  <a:pt x="276069" y="1989751"/>
                  <a:pt x="254483" y="1968165"/>
                </a:cubicBezTo>
                <a:cubicBezTo>
                  <a:pt x="206917" y="1920599"/>
                  <a:pt x="233422" y="1935745"/>
                  <a:pt x="178283" y="1917365"/>
                </a:cubicBezTo>
                <a:cubicBezTo>
                  <a:pt x="66973" y="1806055"/>
                  <a:pt x="208171" y="1942272"/>
                  <a:pt x="102083" y="1853865"/>
                </a:cubicBezTo>
                <a:cubicBezTo>
                  <a:pt x="4297" y="1772377"/>
                  <a:pt x="120478" y="1853428"/>
                  <a:pt x="25883" y="1790365"/>
                </a:cubicBezTo>
                <a:cubicBezTo>
                  <a:pt x="23175" y="1771407"/>
                  <a:pt x="0" y="1612899"/>
                  <a:pt x="483" y="1599865"/>
                </a:cubicBezTo>
                <a:cubicBezTo>
                  <a:pt x="13790" y="1240567"/>
                  <a:pt x="2541" y="1452620"/>
                  <a:pt x="38583" y="1320465"/>
                </a:cubicBezTo>
                <a:cubicBezTo>
                  <a:pt x="70918" y="1201902"/>
                  <a:pt x="33523" y="1239172"/>
                  <a:pt x="102083" y="1193465"/>
                </a:cubicBezTo>
                <a:cubicBezTo>
                  <a:pt x="127903" y="1064363"/>
                  <a:pt x="101448" y="1182987"/>
                  <a:pt x="127483" y="1091865"/>
                </a:cubicBezTo>
                <a:cubicBezTo>
                  <a:pt x="132278" y="1075082"/>
                  <a:pt x="131523" y="1056220"/>
                  <a:pt x="140183" y="1041065"/>
                </a:cubicBezTo>
                <a:cubicBezTo>
                  <a:pt x="149094" y="1025471"/>
                  <a:pt x="167844" y="1017580"/>
                  <a:pt x="178283" y="1002965"/>
                </a:cubicBezTo>
                <a:cubicBezTo>
                  <a:pt x="189287" y="987559"/>
                  <a:pt x="197036" y="969892"/>
                  <a:pt x="203683" y="952165"/>
                </a:cubicBezTo>
                <a:cubicBezTo>
                  <a:pt x="209812" y="935822"/>
                  <a:pt x="206701" y="915888"/>
                  <a:pt x="216383" y="901365"/>
                </a:cubicBezTo>
                <a:cubicBezTo>
                  <a:pt x="224850" y="888665"/>
                  <a:pt x="241783" y="884432"/>
                  <a:pt x="254483" y="875965"/>
                </a:cubicBezTo>
                <a:cubicBezTo>
                  <a:pt x="267183" y="854798"/>
                  <a:pt x="277772" y="832212"/>
                  <a:pt x="292583" y="812465"/>
                </a:cubicBezTo>
                <a:cubicBezTo>
                  <a:pt x="303359" y="798097"/>
                  <a:pt x="318994" y="788002"/>
                  <a:pt x="330683" y="774365"/>
                </a:cubicBezTo>
                <a:cubicBezTo>
                  <a:pt x="344458" y="758294"/>
                  <a:pt x="355008" y="739636"/>
                  <a:pt x="368783" y="723565"/>
                </a:cubicBezTo>
                <a:cubicBezTo>
                  <a:pt x="380472" y="709928"/>
                  <a:pt x="395385" y="699263"/>
                  <a:pt x="406883" y="685465"/>
                </a:cubicBezTo>
                <a:cubicBezTo>
                  <a:pt x="416654" y="673739"/>
                  <a:pt x="421490" y="658158"/>
                  <a:pt x="432283" y="647365"/>
                </a:cubicBezTo>
                <a:cubicBezTo>
                  <a:pt x="447250" y="632398"/>
                  <a:pt x="467350" y="623425"/>
                  <a:pt x="483083" y="609265"/>
                </a:cubicBezTo>
                <a:cubicBezTo>
                  <a:pt x="509783" y="585235"/>
                  <a:pt x="533883" y="558465"/>
                  <a:pt x="559283" y="533065"/>
                </a:cubicBezTo>
                <a:lnTo>
                  <a:pt x="635483" y="456865"/>
                </a:lnTo>
                <a:cubicBezTo>
                  <a:pt x="648183" y="444165"/>
                  <a:pt x="658639" y="428728"/>
                  <a:pt x="673583" y="418765"/>
                </a:cubicBezTo>
                <a:cubicBezTo>
                  <a:pt x="686283" y="410298"/>
                  <a:pt x="699957" y="403136"/>
                  <a:pt x="711683" y="393365"/>
                </a:cubicBezTo>
                <a:cubicBezTo>
                  <a:pt x="725481" y="381867"/>
                  <a:pt x="734839" y="365228"/>
                  <a:pt x="749783" y="355265"/>
                </a:cubicBezTo>
                <a:cubicBezTo>
                  <a:pt x="760922" y="347839"/>
                  <a:pt x="775909" y="348552"/>
                  <a:pt x="787883" y="342565"/>
                </a:cubicBezTo>
                <a:cubicBezTo>
                  <a:pt x="886360" y="293326"/>
                  <a:pt x="768318" y="336387"/>
                  <a:pt x="864083" y="304465"/>
                </a:cubicBezTo>
                <a:cubicBezTo>
                  <a:pt x="886969" y="281579"/>
                  <a:pt x="909341" y="254226"/>
                  <a:pt x="940283" y="240965"/>
                </a:cubicBezTo>
                <a:cubicBezTo>
                  <a:pt x="956326" y="234089"/>
                  <a:pt x="974150" y="232498"/>
                  <a:pt x="991083" y="228265"/>
                </a:cubicBezTo>
                <a:cubicBezTo>
                  <a:pt x="1003783" y="219798"/>
                  <a:pt x="1015531" y="209691"/>
                  <a:pt x="1029183" y="202865"/>
                </a:cubicBezTo>
                <a:cubicBezTo>
                  <a:pt x="1041157" y="196878"/>
                  <a:pt x="1054368" y="193687"/>
                  <a:pt x="1067283" y="190165"/>
                </a:cubicBezTo>
                <a:lnTo>
                  <a:pt x="1219683" y="152065"/>
                </a:lnTo>
                <a:cubicBezTo>
                  <a:pt x="1236616" y="147832"/>
                  <a:pt x="1253924" y="144885"/>
                  <a:pt x="1270483" y="139365"/>
                </a:cubicBezTo>
                <a:cubicBezTo>
                  <a:pt x="1283183" y="135132"/>
                  <a:pt x="1296278" y="131938"/>
                  <a:pt x="1308583" y="126665"/>
                </a:cubicBezTo>
                <a:cubicBezTo>
                  <a:pt x="1355225" y="106676"/>
                  <a:pt x="1381170" y="82667"/>
                  <a:pt x="1435583" y="75865"/>
                </a:cubicBezTo>
                <a:lnTo>
                  <a:pt x="1537183" y="63165"/>
                </a:lnTo>
                <a:cubicBezTo>
                  <a:pt x="1726678" y="0"/>
                  <a:pt x="1577165" y="45025"/>
                  <a:pt x="2057883" y="63165"/>
                </a:cubicBezTo>
                <a:cubicBezTo>
                  <a:pt x="2121479" y="65565"/>
                  <a:pt x="2184883" y="71632"/>
                  <a:pt x="2248383" y="75865"/>
                </a:cubicBezTo>
                <a:lnTo>
                  <a:pt x="2324583" y="101265"/>
                </a:lnTo>
                <a:cubicBezTo>
                  <a:pt x="2337283" y="105498"/>
                  <a:pt x="2349512" y="111570"/>
                  <a:pt x="2362683" y="113965"/>
                </a:cubicBezTo>
                <a:cubicBezTo>
                  <a:pt x="2629460" y="162470"/>
                  <a:pt x="2378686" y="120728"/>
                  <a:pt x="2629383" y="152065"/>
                </a:cubicBezTo>
                <a:cubicBezTo>
                  <a:pt x="2654935" y="155259"/>
                  <a:pt x="2679990" y="161921"/>
                  <a:pt x="2705583" y="164765"/>
                </a:cubicBezTo>
                <a:cubicBezTo>
                  <a:pt x="2877217" y="183835"/>
                  <a:pt x="2813742" y="167975"/>
                  <a:pt x="2946883" y="190165"/>
                </a:cubicBezTo>
                <a:cubicBezTo>
                  <a:pt x="2968175" y="193714"/>
                  <a:pt x="2989558" y="197185"/>
                  <a:pt x="3010383" y="202865"/>
                </a:cubicBezTo>
                <a:cubicBezTo>
                  <a:pt x="3036214" y="209910"/>
                  <a:pt x="3061183" y="219798"/>
                  <a:pt x="3086583" y="228265"/>
                </a:cubicBezTo>
                <a:cubicBezTo>
                  <a:pt x="3099283" y="232498"/>
                  <a:pt x="3111593" y="238160"/>
                  <a:pt x="3124683" y="240965"/>
                </a:cubicBezTo>
                <a:cubicBezTo>
                  <a:pt x="3327662" y="284460"/>
                  <a:pt x="3242696" y="269100"/>
                  <a:pt x="3378683" y="291765"/>
                </a:cubicBezTo>
                <a:cubicBezTo>
                  <a:pt x="3430766" y="317807"/>
                  <a:pt x="3485001" y="347917"/>
                  <a:pt x="3543783" y="355265"/>
                </a:cubicBezTo>
                <a:lnTo>
                  <a:pt x="3645383" y="367965"/>
                </a:lnTo>
                <a:cubicBezTo>
                  <a:pt x="3685046" y="381186"/>
                  <a:pt x="3705222" y="387083"/>
                  <a:pt x="3746983" y="406065"/>
                </a:cubicBezTo>
                <a:cubicBezTo>
                  <a:pt x="3772836" y="417816"/>
                  <a:pt x="3797233" y="432631"/>
                  <a:pt x="3823183" y="444165"/>
                </a:cubicBezTo>
                <a:cubicBezTo>
                  <a:pt x="3835416" y="449602"/>
                  <a:pt x="3848978" y="451592"/>
                  <a:pt x="3861283" y="456865"/>
                </a:cubicBezTo>
                <a:cubicBezTo>
                  <a:pt x="3878684" y="464323"/>
                  <a:pt x="3894356" y="475618"/>
                  <a:pt x="3912083" y="482265"/>
                </a:cubicBezTo>
                <a:cubicBezTo>
                  <a:pt x="3928426" y="488394"/>
                  <a:pt x="3946540" y="488836"/>
                  <a:pt x="3962883" y="494965"/>
                </a:cubicBezTo>
                <a:cubicBezTo>
                  <a:pt x="3980610" y="501612"/>
                  <a:pt x="3995956" y="513718"/>
                  <a:pt x="4013683" y="520365"/>
                </a:cubicBezTo>
                <a:cubicBezTo>
                  <a:pt x="4030026" y="526494"/>
                  <a:pt x="4047924" y="527545"/>
                  <a:pt x="4064483" y="533065"/>
                </a:cubicBezTo>
                <a:cubicBezTo>
                  <a:pt x="4193070" y="575927"/>
                  <a:pt x="4068138" y="539607"/>
                  <a:pt x="4178783" y="583865"/>
                </a:cubicBezTo>
                <a:cubicBezTo>
                  <a:pt x="4203642" y="593809"/>
                  <a:pt x="4232706" y="594413"/>
                  <a:pt x="4254983" y="609265"/>
                </a:cubicBezTo>
                <a:cubicBezTo>
                  <a:pt x="4328284" y="658132"/>
                  <a:pt x="4255933" y="614725"/>
                  <a:pt x="4369283" y="660065"/>
                </a:cubicBezTo>
                <a:cubicBezTo>
                  <a:pt x="4448989" y="691947"/>
                  <a:pt x="4410666" y="679936"/>
                  <a:pt x="4483583" y="698165"/>
                </a:cubicBezTo>
                <a:cubicBezTo>
                  <a:pt x="4504750" y="715098"/>
                  <a:pt x="4523388" y="735801"/>
                  <a:pt x="4547083" y="748965"/>
                </a:cubicBezTo>
                <a:cubicBezTo>
                  <a:pt x="4562341" y="757442"/>
                  <a:pt x="4581540" y="755536"/>
                  <a:pt x="4597883" y="761665"/>
                </a:cubicBezTo>
                <a:cubicBezTo>
                  <a:pt x="4615610" y="768312"/>
                  <a:pt x="4631282" y="779607"/>
                  <a:pt x="4648683" y="787065"/>
                </a:cubicBezTo>
                <a:cubicBezTo>
                  <a:pt x="4660988" y="792338"/>
                  <a:pt x="4674809" y="793778"/>
                  <a:pt x="4686783" y="799765"/>
                </a:cubicBezTo>
                <a:cubicBezTo>
                  <a:pt x="4785260" y="849004"/>
                  <a:pt x="4667218" y="805943"/>
                  <a:pt x="4762983" y="837865"/>
                </a:cubicBezTo>
                <a:cubicBezTo>
                  <a:pt x="4775683" y="850565"/>
                  <a:pt x="4790056" y="861788"/>
                  <a:pt x="4801083" y="875965"/>
                </a:cubicBezTo>
                <a:cubicBezTo>
                  <a:pt x="4839796" y="925739"/>
                  <a:pt x="4850787" y="939678"/>
                  <a:pt x="4864583" y="990265"/>
                </a:cubicBezTo>
                <a:cubicBezTo>
                  <a:pt x="4873768" y="1023944"/>
                  <a:pt x="4881516" y="1057998"/>
                  <a:pt x="4889983" y="1091865"/>
                </a:cubicBezTo>
                <a:cubicBezTo>
                  <a:pt x="4898450" y="1125732"/>
                  <a:pt x="4909644" y="1159031"/>
                  <a:pt x="4915383" y="1193465"/>
                </a:cubicBezTo>
                <a:cubicBezTo>
                  <a:pt x="4947777" y="1387831"/>
                  <a:pt x="4935658" y="1294620"/>
                  <a:pt x="4953483" y="1472865"/>
                </a:cubicBezTo>
                <a:cubicBezTo>
                  <a:pt x="4940097" y="1994930"/>
                  <a:pt x="4993009" y="1811486"/>
                  <a:pt x="4915383" y="2044365"/>
                </a:cubicBezTo>
                <a:cubicBezTo>
                  <a:pt x="4872702" y="2172408"/>
                  <a:pt x="4937823" y="1973797"/>
                  <a:pt x="4889983" y="2133265"/>
                </a:cubicBezTo>
                <a:cubicBezTo>
                  <a:pt x="4882290" y="2158910"/>
                  <a:pt x="4883515" y="2190533"/>
                  <a:pt x="4864583" y="2209465"/>
                </a:cubicBezTo>
                <a:cubicBezTo>
                  <a:pt x="4851883" y="2222165"/>
                  <a:pt x="4843362" y="2241427"/>
                  <a:pt x="4826483" y="2247565"/>
                </a:cubicBezTo>
                <a:cubicBezTo>
                  <a:pt x="4794408" y="2259229"/>
                  <a:pt x="4758895" y="2257431"/>
                  <a:pt x="4724883" y="2260265"/>
                </a:cubicBezTo>
                <a:cubicBezTo>
                  <a:pt x="4657252" y="2265901"/>
                  <a:pt x="4589416" y="2268732"/>
                  <a:pt x="4521683" y="2272965"/>
                </a:cubicBezTo>
                <a:cubicBezTo>
                  <a:pt x="4398916" y="2264498"/>
                  <a:pt x="4275491" y="2262829"/>
                  <a:pt x="4153383" y="2247565"/>
                </a:cubicBezTo>
                <a:cubicBezTo>
                  <a:pt x="4138237" y="2245672"/>
                  <a:pt x="4128935" y="2228991"/>
                  <a:pt x="4115283" y="2222165"/>
                </a:cubicBezTo>
                <a:cubicBezTo>
                  <a:pt x="3972802" y="2150925"/>
                  <a:pt x="4211373" y="2289774"/>
                  <a:pt x="4026383" y="2184065"/>
                </a:cubicBezTo>
                <a:cubicBezTo>
                  <a:pt x="4013131" y="2176492"/>
                  <a:pt x="4002312" y="2164678"/>
                  <a:pt x="3988283" y="2158665"/>
                </a:cubicBezTo>
                <a:cubicBezTo>
                  <a:pt x="3931316" y="2134250"/>
                  <a:pt x="3948811" y="2157979"/>
                  <a:pt x="3899383" y="2133265"/>
                </a:cubicBezTo>
                <a:cubicBezTo>
                  <a:pt x="3885731" y="2126439"/>
                  <a:pt x="3876009" y="2111881"/>
                  <a:pt x="3861283" y="2107865"/>
                </a:cubicBezTo>
                <a:cubicBezTo>
                  <a:pt x="3828355" y="2098885"/>
                  <a:pt x="3793470" y="2099992"/>
                  <a:pt x="3759683" y="2095165"/>
                </a:cubicBezTo>
                <a:cubicBezTo>
                  <a:pt x="3655161" y="2080233"/>
                  <a:pt x="3715992" y="2088278"/>
                  <a:pt x="3632683" y="2069765"/>
                </a:cubicBezTo>
                <a:cubicBezTo>
                  <a:pt x="3611611" y="2065082"/>
                  <a:pt x="3589858" y="2063268"/>
                  <a:pt x="3569183" y="2057065"/>
                </a:cubicBezTo>
                <a:cubicBezTo>
                  <a:pt x="3547347" y="2050514"/>
                  <a:pt x="3527519" y="2038216"/>
                  <a:pt x="3505683" y="2031665"/>
                </a:cubicBezTo>
                <a:cubicBezTo>
                  <a:pt x="3485008" y="2025462"/>
                  <a:pt x="3463008" y="2024645"/>
                  <a:pt x="3442183" y="2018965"/>
                </a:cubicBezTo>
                <a:cubicBezTo>
                  <a:pt x="3416352" y="2011920"/>
                  <a:pt x="3391958" y="2000059"/>
                  <a:pt x="3365983" y="1993565"/>
                </a:cubicBezTo>
                <a:cubicBezTo>
                  <a:pt x="3349050" y="1989332"/>
                  <a:pt x="3331966" y="1985660"/>
                  <a:pt x="3315183" y="1980865"/>
                </a:cubicBezTo>
                <a:cubicBezTo>
                  <a:pt x="3302311" y="1977187"/>
                  <a:pt x="3290151" y="1971069"/>
                  <a:pt x="3277083" y="1968165"/>
                </a:cubicBezTo>
                <a:cubicBezTo>
                  <a:pt x="3213868" y="1954117"/>
                  <a:pt x="3148017" y="1950543"/>
                  <a:pt x="3086583" y="1930065"/>
                </a:cubicBezTo>
                <a:cubicBezTo>
                  <a:pt x="3042928" y="1915513"/>
                  <a:pt x="3006834" y="1902869"/>
                  <a:pt x="2959583" y="1891965"/>
                </a:cubicBezTo>
                <a:cubicBezTo>
                  <a:pt x="2860413" y="1869080"/>
                  <a:pt x="2912264" y="1890469"/>
                  <a:pt x="2832583" y="1866565"/>
                </a:cubicBezTo>
                <a:lnTo>
                  <a:pt x="2718283" y="1828465"/>
                </a:lnTo>
                <a:cubicBezTo>
                  <a:pt x="2705583" y="1824232"/>
                  <a:pt x="2693170" y="1819012"/>
                  <a:pt x="2680183" y="1815765"/>
                </a:cubicBezTo>
                <a:cubicBezTo>
                  <a:pt x="2663250" y="1811532"/>
                  <a:pt x="2645726" y="1809194"/>
                  <a:pt x="2629383" y="1803065"/>
                </a:cubicBezTo>
                <a:cubicBezTo>
                  <a:pt x="2611656" y="1796418"/>
                  <a:pt x="2596717" y="1783105"/>
                  <a:pt x="2578583" y="1777665"/>
                </a:cubicBezTo>
                <a:cubicBezTo>
                  <a:pt x="2553919" y="1770266"/>
                  <a:pt x="2527264" y="1771600"/>
                  <a:pt x="2502383" y="1764965"/>
                </a:cubicBezTo>
                <a:cubicBezTo>
                  <a:pt x="2282848" y="1706422"/>
                  <a:pt x="2485112" y="1740726"/>
                  <a:pt x="2299183" y="1714165"/>
                </a:cubicBezTo>
                <a:cubicBezTo>
                  <a:pt x="2155250" y="1722632"/>
                  <a:pt x="2010452" y="1721681"/>
                  <a:pt x="1867383" y="1739565"/>
                </a:cubicBezTo>
                <a:cubicBezTo>
                  <a:pt x="1839204" y="1743087"/>
                  <a:pt x="1817550" y="1767118"/>
                  <a:pt x="1791183" y="1777665"/>
                </a:cubicBezTo>
                <a:cubicBezTo>
                  <a:pt x="1753895" y="1792580"/>
                  <a:pt x="1714983" y="1803065"/>
                  <a:pt x="1676883" y="1815765"/>
                </a:cubicBezTo>
                <a:cubicBezTo>
                  <a:pt x="1664183" y="1819998"/>
                  <a:pt x="1651212" y="1823493"/>
                  <a:pt x="1638783" y="1828465"/>
                </a:cubicBezTo>
                <a:cubicBezTo>
                  <a:pt x="1617616" y="1836932"/>
                  <a:pt x="1596910" y="1846656"/>
                  <a:pt x="1575283" y="1853865"/>
                </a:cubicBezTo>
                <a:cubicBezTo>
                  <a:pt x="1558842" y="1859345"/>
                  <a:pt x="1504729" y="1869073"/>
                  <a:pt x="1486383" y="1879265"/>
                </a:cubicBezTo>
                <a:cubicBezTo>
                  <a:pt x="1459698" y="1894090"/>
                  <a:pt x="1435583" y="1913132"/>
                  <a:pt x="1410183" y="1930065"/>
                </a:cubicBezTo>
                <a:cubicBezTo>
                  <a:pt x="1397483" y="1938532"/>
                  <a:pt x="1384294" y="1946307"/>
                  <a:pt x="1372083" y="1955465"/>
                </a:cubicBezTo>
                <a:cubicBezTo>
                  <a:pt x="1313710" y="1999245"/>
                  <a:pt x="1340215" y="1984099"/>
                  <a:pt x="1295883" y="2006265"/>
                </a:cubicBez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2921000" y="3441700"/>
            <a:ext cx="2070100" cy="1668462"/>
          </a:xfrm>
          <a:custGeom>
            <a:rect b="b" l="l" r="r" t="t"/>
            <a:pathLst>
              <a:path extrusionOk="0" h="1669220" w="2070100">
                <a:moveTo>
                  <a:pt x="190500" y="1016000"/>
                </a:moveTo>
                <a:cubicBezTo>
                  <a:pt x="167217" y="980017"/>
                  <a:pt x="209963" y="841994"/>
                  <a:pt x="165100" y="774700"/>
                </a:cubicBezTo>
                <a:cubicBezTo>
                  <a:pt x="156633" y="762000"/>
                  <a:pt x="146526" y="750252"/>
                  <a:pt x="139700" y="736600"/>
                </a:cubicBezTo>
                <a:cubicBezTo>
                  <a:pt x="133713" y="724626"/>
                  <a:pt x="136466" y="707966"/>
                  <a:pt x="127000" y="698500"/>
                </a:cubicBezTo>
                <a:cubicBezTo>
                  <a:pt x="113613" y="685113"/>
                  <a:pt x="93133" y="681567"/>
                  <a:pt x="76200" y="673100"/>
                </a:cubicBezTo>
                <a:cubicBezTo>
                  <a:pt x="59267" y="647700"/>
                  <a:pt x="28438" y="627276"/>
                  <a:pt x="25400" y="596900"/>
                </a:cubicBezTo>
                <a:cubicBezTo>
                  <a:pt x="10552" y="448421"/>
                  <a:pt x="21044" y="511618"/>
                  <a:pt x="0" y="406400"/>
                </a:cubicBezTo>
                <a:cubicBezTo>
                  <a:pt x="4233" y="342900"/>
                  <a:pt x="3700" y="278901"/>
                  <a:pt x="12700" y="215900"/>
                </a:cubicBezTo>
                <a:cubicBezTo>
                  <a:pt x="16486" y="189395"/>
                  <a:pt x="12700" y="148167"/>
                  <a:pt x="38100" y="139700"/>
                </a:cubicBezTo>
                <a:cubicBezTo>
                  <a:pt x="63500" y="131233"/>
                  <a:pt x="92023" y="129152"/>
                  <a:pt x="114300" y="114300"/>
                </a:cubicBezTo>
                <a:cubicBezTo>
                  <a:pt x="164338" y="80941"/>
                  <a:pt x="156056" y="81636"/>
                  <a:pt x="228600" y="63500"/>
                </a:cubicBezTo>
                <a:cubicBezTo>
                  <a:pt x="330184" y="38104"/>
                  <a:pt x="314205" y="39229"/>
                  <a:pt x="406400" y="25400"/>
                </a:cubicBezTo>
                <a:lnTo>
                  <a:pt x="584200" y="0"/>
                </a:lnTo>
                <a:cubicBezTo>
                  <a:pt x="795867" y="4233"/>
                  <a:pt x="1007691" y="3504"/>
                  <a:pt x="1219200" y="12700"/>
                </a:cubicBezTo>
                <a:cubicBezTo>
                  <a:pt x="1300001" y="16213"/>
                  <a:pt x="1460500" y="38100"/>
                  <a:pt x="1460500" y="38100"/>
                </a:cubicBezTo>
                <a:lnTo>
                  <a:pt x="1562100" y="63500"/>
                </a:lnTo>
                <a:cubicBezTo>
                  <a:pt x="1579033" y="67733"/>
                  <a:pt x="1595683" y="73331"/>
                  <a:pt x="1612900" y="76200"/>
                </a:cubicBezTo>
                <a:lnTo>
                  <a:pt x="1689100" y="88900"/>
                </a:lnTo>
                <a:cubicBezTo>
                  <a:pt x="1706033" y="97367"/>
                  <a:pt x="1723350" y="105106"/>
                  <a:pt x="1739900" y="114300"/>
                </a:cubicBezTo>
                <a:cubicBezTo>
                  <a:pt x="1761478" y="126288"/>
                  <a:pt x="1780202" y="143964"/>
                  <a:pt x="1803400" y="152400"/>
                </a:cubicBezTo>
                <a:cubicBezTo>
                  <a:pt x="1827600" y="161200"/>
                  <a:pt x="1854618" y="158855"/>
                  <a:pt x="1879600" y="165100"/>
                </a:cubicBezTo>
                <a:cubicBezTo>
                  <a:pt x="1972102" y="188226"/>
                  <a:pt x="1933025" y="184368"/>
                  <a:pt x="2006600" y="215900"/>
                </a:cubicBezTo>
                <a:cubicBezTo>
                  <a:pt x="2018905" y="221173"/>
                  <a:pt x="2032000" y="224367"/>
                  <a:pt x="2044700" y="228600"/>
                </a:cubicBezTo>
                <a:cubicBezTo>
                  <a:pt x="2056424" y="287222"/>
                  <a:pt x="2070100" y="346065"/>
                  <a:pt x="2070100" y="406400"/>
                </a:cubicBezTo>
                <a:cubicBezTo>
                  <a:pt x="2070100" y="533471"/>
                  <a:pt x="2064649" y="660536"/>
                  <a:pt x="2057400" y="787400"/>
                </a:cubicBezTo>
                <a:cubicBezTo>
                  <a:pt x="2056465" y="803761"/>
                  <a:pt x="2042601" y="867797"/>
                  <a:pt x="2032000" y="889000"/>
                </a:cubicBezTo>
                <a:cubicBezTo>
                  <a:pt x="2025174" y="902652"/>
                  <a:pt x="2015067" y="914400"/>
                  <a:pt x="2006600" y="927100"/>
                </a:cubicBezTo>
                <a:cubicBezTo>
                  <a:pt x="1983512" y="1019453"/>
                  <a:pt x="2014270" y="944830"/>
                  <a:pt x="1955800" y="1003300"/>
                </a:cubicBezTo>
                <a:cubicBezTo>
                  <a:pt x="1945007" y="1014093"/>
                  <a:pt x="1940171" y="1029674"/>
                  <a:pt x="1930400" y="1041400"/>
                </a:cubicBezTo>
                <a:cubicBezTo>
                  <a:pt x="1918902" y="1055198"/>
                  <a:pt x="1903798" y="1065702"/>
                  <a:pt x="1892300" y="1079500"/>
                </a:cubicBezTo>
                <a:cubicBezTo>
                  <a:pt x="1882529" y="1091226"/>
                  <a:pt x="1878819" y="1108065"/>
                  <a:pt x="1866900" y="1117600"/>
                </a:cubicBezTo>
                <a:cubicBezTo>
                  <a:pt x="1856447" y="1125963"/>
                  <a:pt x="1840502" y="1123799"/>
                  <a:pt x="1828800" y="1130300"/>
                </a:cubicBezTo>
                <a:cubicBezTo>
                  <a:pt x="1802115" y="1145125"/>
                  <a:pt x="1781560" y="1171447"/>
                  <a:pt x="1752600" y="1181100"/>
                </a:cubicBezTo>
                <a:cubicBezTo>
                  <a:pt x="1727200" y="1189567"/>
                  <a:pt x="1700347" y="1194526"/>
                  <a:pt x="1676400" y="1206500"/>
                </a:cubicBezTo>
                <a:cubicBezTo>
                  <a:pt x="1637163" y="1226119"/>
                  <a:pt x="1593342" y="1251023"/>
                  <a:pt x="1549400" y="1257300"/>
                </a:cubicBezTo>
                <a:lnTo>
                  <a:pt x="1460500" y="1270000"/>
                </a:lnTo>
                <a:cubicBezTo>
                  <a:pt x="1351152" y="1306449"/>
                  <a:pt x="1470565" y="1270263"/>
                  <a:pt x="1219200" y="1295400"/>
                </a:cubicBezTo>
                <a:cubicBezTo>
                  <a:pt x="1201832" y="1297137"/>
                  <a:pt x="1185333" y="1303867"/>
                  <a:pt x="1168400" y="1308100"/>
                </a:cubicBezTo>
                <a:cubicBezTo>
                  <a:pt x="1155700" y="1316567"/>
                  <a:pt x="1140071" y="1321774"/>
                  <a:pt x="1130300" y="1333500"/>
                </a:cubicBezTo>
                <a:cubicBezTo>
                  <a:pt x="1092952" y="1378318"/>
                  <a:pt x="1113311" y="1385842"/>
                  <a:pt x="1092200" y="1435100"/>
                </a:cubicBezTo>
                <a:cubicBezTo>
                  <a:pt x="1086187" y="1449129"/>
                  <a:pt x="1073626" y="1459548"/>
                  <a:pt x="1066800" y="1473200"/>
                </a:cubicBezTo>
                <a:cubicBezTo>
                  <a:pt x="1060813" y="1485174"/>
                  <a:pt x="1060087" y="1499326"/>
                  <a:pt x="1054100" y="1511300"/>
                </a:cubicBezTo>
                <a:cubicBezTo>
                  <a:pt x="1036419" y="1546663"/>
                  <a:pt x="1018687" y="1559413"/>
                  <a:pt x="990600" y="1587500"/>
                </a:cubicBezTo>
                <a:cubicBezTo>
                  <a:pt x="985669" y="1602293"/>
                  <a:pt x="970964" y="1657545"/>
                  <a:pt x="952500" y="1663700"/>
                </a:cubicBezTo>
                <a:cubicBezTo>
                  <a:pt x="935941" y="1669220"/>
                  <a:pt x="918483" y="1655795"/>
                  <a:pt x="901700" y="1651000"/>
                </a:cubicBezTo>
                <a:cubicBezTo>
                  <a:pt x="888828" y="1647322"/>
                  <a:pt x="876472" y="1641978"/>
                  <a:pt x="863600" y="1638300"/>
                </a:cubicBezTo>
                <a:cubicBezTo>
                  <a:pt x="850060" y="1634431"/>
                  <a:pt x="790821" y="1621856"/>
                  <a:pt x="774700" y="1612900"/>
                </a:cubicBezTo>
                <a:cubicBezTo>
                  <a:pt x="748015" y="1598075"/>
                  <a:pt x="723900" y="1579033"/>
                  <a:pt x="698500" y="1562100"/>
                </a:cubicBezTo>
                <a:lnTo>
                  <a:pt x="660400" y="1536700"/>
                </a:lnTo>
                <a:cubicBezTo>
                  <a:pt x="651933" y="1519767"/>
                  <a:pt x="642458" y="1503301"/>
                  <a:pt x="635000" y="1485900"/>
                </a:cubicBezTo>
                <a:cubicBezTo>
                  <a:pt x="629727" y="1473595"/>
                  <a:pt x="630663" y="1458253"/>
                  <a:pt x="622300" y="1447800"/>
                </a:cubicBezTo>
                <a:cubicBezTo>
                  <a:pt x="612765" y="1435881"/>
                  <a:pt x="596900" y="1430867"/>
                  <a:pt x="584200" y="1422400"/>
                </a:cubicBezTo>
                <a:cubicBezTo>
                  <a:pt x="579967" y="1405467"/>
                  <a:pt x="576295" y="1388383"/>
                  <a:pt x="571500" y="1371600"/>
                </a:cubicBezTo>
                <a:cubicBezTo>
                  <a:pt x="567822" y="1358728"/>
                  <a:pt x="561195" y="1346671"/>
                  <a:pt x="558800" y="1333500"/>
                </a:cubicBezTo>
                <a:cubicBezTo>
                  <a:pt x="550122" y="1285772"/>
                  <a:pt x="551214" y="1228603"/>
                  <a:pt x="533400" y="1181100"/>
                </a:cubicBezTo>
                <a:cubicBezTo>
                  <a:pt x="526753" y="1163373"/>
                  <a:pt x="514647" y="1148027"/>
                  <a:pt x="508000" y="1130300"/>
                </a:cubicBezTo>
                <a:cubicBezTo>
                  <a:pt x="501871" y="1113957"/>
                  <a:pt x="502176" y="1095543"/>
                  <a:pt x="495300" y="1079500"/>
                </a:cubicBezTo>
                <a:cubicBezTo>
                  <a:pt x="478367" y="1039989"/>
                  <a:pt x="465667" y="1038578"/>
                  <a:pt x="431800" y="1016000"/>
                </a:cubicBezTo>
                <a:cubicBezTo>
                  <a:pt x="427567" y="994833"/>
                  <a:pt x="438941" y="961003"/>
                  <a:pt x="419100" y="952500"/>
                </a:cubicBezTo>
                <a:cubicBezTo>
                  <a:pt x="394491" y="941953"/>
                  <a:pt x="368300" y="969433"/>
                  <a:pt x="342900" y="977900"/>
                </a:cubicBezTo>
                <a:lnTo>
                  <a:pt x="304800" y="990600"/>
                </a:lnTo>
                <a:cubicBezTo>
                  <a:pt x="186293" y="977433"/>
                  <a:pt x="213783" y="1051983"/>
                  <a:pt x="190500" y="1016000"/>
                </a:cubicBezTo>
                <a:close/>
              </a:path>
            </a:pathLst>
          </a:custGeom>
          <a:noFill/>
          <a:ln cap="flat" cmpd="sng" w="400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3343275" y="3556000"/>
            <a:ext cx="2271712" cy="2247900"/>
          </a:xfrm>
          <a:custGeom>
            <a:rect b="b" l="l" r="r" t="t"/>
            <a:pathLst>
              <a:path extrusionOk="0" h="2247900" w="2270739">
                <a:moveTo>
                  <a:pt x="1863482" y="215900"/>
                </a:moveTo>
                <a:cubicBezTo>
                  <a:pt x="1905815" y="152400"/>
                  <a:pt x="1876182" y="186267"/>
                  <a:pt x="1965082" y="127000"/>
                </a:cubicBezTo>
                <a:lnTo>
                  <a:pt x="2003182" y="101600"/>
                </a:lnTo>
                <a:cubicBezTo>
                  <a:pt x="2011649" y="88900"/>
                  <a:pt x="2017789" y="74293"/>
                  <a:pt x="2028582" y="63500"/>
                </a:cubicBezTo>
                <a:cubicBezTo>
                  <a:pt x="2039375" y="52707"/>
                  <a:pt x="2054956" y="47871"/>
                  <a:pt x="2066682" y="38100"/>
                </a:cubicBezTo>
                <a:cubicBezTo>
                  <a:pt x="2080480" y="26602"/>
                  <a:pt x="2092082" y="12700"/>
                  <a:pt x="2104782" y="0"/>
                </a:cubicBezTo>
                <a:cubicBezTo>
                  <a:pt x="2121715" y="8467"/>
                  <a:pt x="2141038" y="13280"/>
                  <a:pt x="2155582" y="25400"/>
                </a:cubicBezTo>
                <a:cubicBezTo>
                  <a:pt x="2183448" y="48622"/>
                  <a:pt x="2197880" y="114194"/>
                  <a:pt x="2206382" y="139700"/>
                </a:cubicBezTo>
                <a:cubicBezTo>
                  <a:pt x="2223909" y="192280"/>
                  <a:pt x="2211656" y="166661"/>
                  <a:pt x="2244482" y="215900"/>
                </a:cubicBezTo>
                <a:cubicBezTo>
                  <a:pt x="2270739" y="478470"/>
                  <a:pt x="2265824" y="375294"/>
                  <a:pt x="2244482" y="812800"/>
                </a:cubicBezTo>
                <a:cubicBezTo>
                  <a:pt x="2243571" y="831481"/>
                  <a:pt x="2225770" y="881636"/>
                  <a:pt x="2219082" y="901700"/>
                </a:cubicBezTo>
                <a:cubicBezTo>
                  <a:pt x="2214849" y="952500"/>
                  <a:pt x="2212705" y="1003518"/>
                  <a:pt x="2206382" y="1054100"/>
                </a:cubicBezTo>
                <a:cubicBezTo>
                  <a:pt x="2204217" y="1071420"/>
                  <a:pt x="2203364" y="1090377"/>
                  <a:pt x="2193682" y="1104900"/>
                </a:cubicBezTo>
                <a:cubicBezTo>
                  <a:pt x="2185215" y="1117600"/>
                  <a:pt x="2168282" y="1121833"/>
                  <a:pt x="2155582" y="1130300"/>
                </a:cubicBezTo>
                <a:cubicBezTo>
                  <a:pt x="2150111" y="1163124"/>
                  <a:pt x="2131547" y="1287003"/>
                  <a:pt x="2117482" y="1308100"/>
                </a:cubicBezTo>
                <a:cubicBezTo>
                  <a:pt x="2109015" y="1320800"/>
                  <a:pt x="2098908" y="1332548"/>
                  <a:pt x="2092082" y="1346200"/>
                </a:cubicBezTo>
                <a:cubicBezTo>
                  <a:pt x="2064444" y="1401475"/>
                  <a:pt x="2098027" y="1373437"/>
                  <a:pt x="2053982" y="1435100"/>
                </a:cubicBezTo>
                <a:cubicBezTo>
                  <a:pt x="2043543" y="1449715"/>
                  <a:pt x="2028582" y="1460500"/>
                  <a:pt x="2015882" y="1473200"/>
                </a:cubicBezTo>
                <a:cubicBezTo>
                  <a:pt x="1983960" y="1568965"/>
                  <a:pt x="2027021" y="1450923"/>
                  <a:pt x="1977782" y="1549400"/>
                </a:cubicBezTo>
                <a:cubicBezTo>
                  <a:pt x="1971795" y="1561374"/>
                  <a:pt x="1973445" y="1577047"/>
                  <a:pt x="1965082" y="1587500"/>
                </a:cubicBezTo>
                <a:cubicBezTo>
                  <a:pt x="1955547" y="1599419"/>
                  <a:pt x="1939682" y="1604433"/>
                  <a:pt x="1926982" y="1612900"/>
                </a:cubicBezTo>
                <a:cubicBezTo>
                  <a:pt x="1922749" y="1625600"/>
                  <a:pt x="1920269" y="1639026"/>
                  <a:pt x="1914282" y="1651000"/>
                </a:cubicBezTo>
                <a:cubicBezTo>
                  <a:pt x="1900011" y="1679543"/>
                  <a:pt x="1874857" y="1707138"/>
                  <a:pt x="1850782" y="1727200"/>
                </a:cubicBezTo>
                <a:cubicBezTo>
                  <a:pt x="1839056" y="1736971"/>
                  <a:pt x="1825382" y="1744133"/>
                  <a:pt x="1812682" y="1752600"/>
                </a:cubicBezTo>
                <a:cubicBezTo>
                  <a:pt x="1766115" y="1822450"/>
                  <a:pt x="1812682" y="1763183"/>
                  <a:pt x="1749182" y="1816100"/>
                </a:cubicBezTo>
                <a:cubicBezTo>
                  <a:pt x="1735384" y="1827598"/>
                  <a:pt x="1724880" y="1842702"/>
                  <a:pt x="1711082" y="1854200"/>
                </a:cubicBezTo>
                <a:cubicBezTo>
                  <a:pt x="1678256" y="1881555"/>
                  <a:pt x="1673067" y="1879572"/>
                  <a:pt x="1634882" y="1892300"/>
                </a:cubicBezTo>
                <a:cubicBezTo>
                  <a:pt x="1564382" y="1962800"/>
                  <a:pt x="1633699" y="1906551"/>
                  <a:pt x="1545982" y="1943100"/>
                </a:cubicBezTo>
                <a:cubicBezTo>
                  <a:pt x="1511031" y="1957663"/>
                  <a:pt x="1480303" y="1981926"/>
                  <a:pt x="1444382" y="1993900"/>
                </a:cubicBezTo>
                <a:lnTo>
                  <a:pt x="1406282" y="2006600"/>
                </a:lnTo>
                <a:cubicBezTo>
                  <a:pt x="1393582" y="2019300"/>
                  <a:pt x="1383412" y="2035181"/>
                  <a:pt x="1368182" y="2044700"/>
                </a:cubicBezTo>
                <a:cubicBezTo>
                  <a:pt x="1348850" y="2056782"/>
                  <a:pt x="1326518" y="2063549"/>
                  <a:pt x="1304682" y="2070100"/>
                </a:cubicBezTo>
                <a:cubicBezTo>
                  <a:pt x="1252555" y="2085738"/>
                  <a:pt x="1246466" y="2075780"/>
                  <a:pt x="1203082" y="2095500"/>
                </a:cubicBezTo>
                <a:cubicBezTo>
                  <a:pt x="1168612" y="2111168"/>
                  <a:pt x="1132987" y="2125297"/>
                  <a:pt x="1101482" y="2146300"/>
                </a:cubicBezTo>
                <a:cubicBezTo>
                  <a:pt x="1088782" y="2154767"/>
                  <a:pt x="1077330" y="2165501"/>
                  <a:pt x="1063382" y="2171700"/>
                </a:cubicBezTo>
                <a:cubicBezTo>
                  <a:pt x="1003910" y="2198132"/>
                  <a:pt x="983439" y="2196521"/>
                  <a:pt x="923682" y="2209800"/>
                </a:cubicBezTo>
                <a:cubicBezTo>
                  <a:pt x="906643" y="2213586"/>
                  <a:pt x="889921" y="2218714"/>
                  <a:pt x="872882" y="2222500"/>
                </a:cubicBezTo>
                <a:cubicBezTo>
                  <a:pt x="819632" y="2234333"/>
                  <a:pt x="788325" y="2238709"/>
                  <a:pt x="733182" y="2247900"/>
                </a:cubicBezTo>
                <a:cubicBezTo>
                  <a:pt x="580782" y="2243667"/>
                  <a:pt x="428251" y="2242813"/>
                  <a:pt x="275982" y="2235200"/>
                </a:cubicBezTo>
                <a:cubicBezTo>
                  <a:pt x="258549" y="2234328"/>
                  <a:pt x="242221" y="2226286"/>
                  <a:pt x="225182" y="2222500"/>
                </a:cubicBezTo>
                <a:cubicBezTo>
                  <a:pt x="133230" y="2202066"/>
                  <a:pt x="191665" y="2219794"/>
                  <a:pt x="123582" y="2197100"/>
                </a:cubicBezTo>
                <a:cubicBezTo>
                  <a:pt x="39028" y="2112546"/>
                  <a:pt x="118731" y="2203608"/>
                  <a:pt x="72782" y="2120900"/>
                </a:cubicBezTo>
                <a:cubicBezTo>
                  <a:pt x="0" y="1989892"/>
                  <a:pt x="38019" y="2092811"/>
                  <a:pt x="9282" y="2006600"/>
                </a:cubicBezTo>
                <a:cubicBezTo>
                  <a:pt x="9601" y="2000866"/>
                  <a:pt x="150" y="1808963"/>
                  <a:pt x="34682" y="1739900"/>
                </a:cubicBezTo>
                <a:cubicBezTo>
                  <a:pt x="41508" y="1726248"/>
                  <a:pt x="50311" y="1713526"/>
                  <a:pt x="60082" y="1701800"/>
                </a:cubicBezTo>
                <a:cubicBezTo>
                  <a:pt x="71580" y="1688002"/>
                  <a:pt x="85482" y="1676400"/>
                  <a:pt x="98182" y="1663700"/>
                </a:cubicBezTo>
                <a:cubicBezTo>
                  <a:pt x="108511" y="1632712"/>
                  <a:pt x="111663" y="1612119"/>
                  <a:pt x="136282" y="1587500"/>
                </a:cubicBezTo>
                <a:cubicBezTo>
                  <a:pt x="147075" y="1576707"/>
                  <a:pt x="161682" y="1570567"/>
                  <a:pt x="174382" y="1562100"/>
                </a:cubicBezTo>
                <a:cubicBezTo>
                  <a:pt x="182849" y="1549400"/>
                  <a:pt x="192956" y="1537652"/>
                  <a:pt x="199782" y="1524000"/>
                </a:cubicBezTo>
                <a:cubicBezTo>
                  <a:pt x="205769" y="1512026"/>
                  <a:pt x="205840" y="1497523"/>
                  <a:pt x="212482" y="1485900"/>
                </a:cubicBezTo>
                <a:cubicBezTo>
                  <a:pt x="222984" y="1467522"/>
                  <a:pt x="238444" y="1452440"/>
                  <a:pt x="250582" y="1435100"/>
                </a:cubicBezTo>
                <a:cubicBezTo>
                  <a:pt x="321472" y="1333829"/>
                  <a:pt x="273838" y="1386444"/>
                  <a:pt x="339482" y="1320800"/>
                </a:cubicBezTo>
                <a:cubicBezTo>
                  <a:pt x="343715" y="1308100"/>
                  <a:pt x="346195" y="1294674"/>
                  <a:pt x="352182" y="1282700"/>
                </a:cubicBezTo>
                <a:cubicBezTo>
                  <a:pt x="365131" y="1256802"/>
                  <a:pt x="385800" y="1228165"/>
                  <a:pt x="415682" y="1219200"/>
                </a:cubicBezTo>
                <a:cubicBezTo>
                  <a:pt x="444354" y="1210598"/>
                  <a:pt x="474949" y="1210733"/>
                  <a:pt x="504582" y="1206500"/>
                </a:cubicBezTo>
                <a:cubicBezTo>
                  <a:pt x="517282" y="1219200"/>
                  <a:pt x="532719" y="1229656"/>
                  <a:pt x="542682" y="1244600"/>
                </a:cubicBezTo>
                <a:cubicBezTo>
                  <a:pt x="550108" y="1255739"/>
                  <a:pt x="547019" y="1272247"/>
                  <a:pt x="555382" y="1282700"/>
                </a:cubicBezTo>
                <a:cubicBezTo>
                  <a:pt x="564917" y="1294619"/>
                  <a:pt x="581893" y="1298167"/>
                  <a:pt x="593482" y="1308100"/>
                </a:cubicBezTo>
                <a:cubicBezTo>
                  <a:pt x="701270" y="1400489"/>
                  <a:pt x="594913" y="1325987"/>
                  <a:pt x="682382" y="1384300"/>
                </a:cubicBezTo>
                <a:cubicBezTo>
                  <a:pt x="805149" y="1380067"/>
                  <a:pt x="928082" y="1379263"/>
                  <a:pt x="1050682" y="1371600"/>
                </a:cubicBezTo>
                <a:cubicBezTo>
                  <a:pt x="1094191" y="1368881"/>
                  <a:pt x="1131350" y="1321553"/>
                  <a:pt x="1164982" y="1308100"/>
                </a:cubicBezTo>
                <a:cubicBezTo>
                  <a:pt x="1184405" y="1300331"/>
                  <a:pt x="1240037" y="1276636"/>
                  <a:pt x="1266582" y="1270000"/>
                </a:cubicBezTo>
                <a:cubicBezTo>
                  <a:pt x="1287523" y="1264765"/>
                  <a:pt x="1308915" y="1261533"/>
                  <a:pt x="1330082" y="1257300"/>
                </a:cubicBezTo>
                <a:cubicBezTo>
                  <a:pt x="1338549" y="1244600"/>
                  <a:pt x="1342978" y="1227953"/>
                  <a:pt x="1355482" y="1219200"/>
                </a:cubicBezTo>
                <a:cubicBezTo>
                  <a:pt x="1529951" y="1097072"/>
                  <a:pt x="1399631" y="1203475"/>
                  <a:pt x="1495182" y="1155700"/>
                </a:cubicBezTo>
                <a:cubicBezTo>
                  <a:pt x="1593659" y="1106461"/>
                  <a:pt x="1475617" y="1149522"/>
                  <a:pt x="1571382" y="1117600"/>
                </a:cubicBezTo>
                <a:cubicBezTo>
                  <a:pt x="1719937" y="1006184"/>
                  <a:pt x="1536459" y="1147534"/>
                  <a:pt x="1660282" y="1041400"/>
                </a:cubicBezTo>
                <a:cubicBezTo>
                  <a:pt x="1676353" y="1027625"/>
                  <a:pt x="1694149" y="1016000"/>
                  <a:pt x="1711082" y="1003300"/>
                </a:cubicBezTo>
                <a:cubicBezTo>
                  <a:pt x="1719549" y="986367"/>
                  <a:pt x="1727089" y="968938"/>
                  <a:pt x="1736482" y="952500"/>
                </a:cubicBezTo>
                <a:cubicBezTo>
                  <a:pt x="1751338" y="926501"/>
                  <a:pt x="1783627" y="885406"/>
                  <a:pt x="1799982" y="863600"/>
                </a:cubicBezTo>
                <a:cubicBezTo>
                  <a:pt x="1814230" y="820856"/>
                  <a:pt x="1812973" y="818642"/>
                  <a:pt x="1838082" y="774700"/>
                </a:cubicBezTo>
                <a:cubicBezTo>
                  <a:pt x="1845655" y="761448"/>
                  <a:pt x="1857283" y="750548"/>
                  <a:pt x="1863482" y="736600"/>
                </a:cubicBezTo>
                <a:cubicBezTo>
                  <a:pt x="1894620" y="666540"/>
                  <a:pt x="1884509" y="665194"/>
                  <a:pt x="1901582" y="596900"/>
                </a:cubicBezTo>
                <a:cubicBezTo>
                  <a:pt x="1904829" y="583913"/>
                  <a:pt x="1910049" y="571500"/>
                  <a:pt x="1914282" y="558800"/>
                </a:cubicBezTo>
                <a:cubicBezTo>
                  <a:pt x="1922749" y="499533"/>
                  <a:pt x="1933071" y="440502"/>
                  <a:pt x="1939682" y="381000"/>
                </a:cubicBezTo>
                <a:cubicBezTo>
                  <a:pt x="1945777" y="326142"/>
                  <a:pt x="1945536" y="270670"/>
                  <a:pt x="1952382" y="215900"/>
                </a:cubicBezTo>
                <a:cubicBezTo>
                  <a:pt x="1959709" y="157282"/>
                  <a:pt x="1982740" y="195458"/>
                  <a:pt x="1939682" y="152400"/>
                </a:cubicBezTo>
              </a:path>
            </a:pathLst>
          </a:custGeom>
          <a:noFill/>
          <a:ln cap="flat" cmpd="sng" w="38100">
            <a:solidFill>
              <a:srgbClr val="DF930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IMAGENS\Lexicais\L11_galinha_dangola.jpg" id="196" name="Google Shape;1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357187"/>
            <a:ext cx="7858125" cy="6000750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7" name="Google Shape;197;p30"/>
          <p:cNvSpPr/>
          <p:nvPr/>
        </p:nvSpPr>
        <p:spPr>
          <a:xfrm>
            <a:off x="2720975" y="1279525"/>
            <a:ext cx="2108200" cy="2055812"/>
          </a:xfrm>
          <a:custGeom>
            <a:rect b="b" l="l" r="r" t="t"/>
            <a:pathLst>
              <a:path extrusionOk="0" h="2054711" w="2107618">
                <a:moveTo>
                  <a:pt x="419548" y="2022438"/>
                </a:moveTo>
                <a:cubicBezTo>
                  <a:pt x="378310" y="2013473"/>
                  <a:pt x="249323" y="2045851"/>
                  <a:pt x="193637" y="1990165"/>
                </a:cubicBezTo>
                <a:cubicBezTo>
                  <a:pt x="184495" y="1981023"/>
                  <a:pt x="179294" y="1968650"/>
                  <a:pt x="172122" y="1957892"/>
                </a:cubicBezTo>
                <a:cubicBezTo>
                  <a:pt x="147415" y="1859065"/>
                  <a:pt x="183122" y="1960885"/>
                  <a:pt x="129091" y="1893346"/>
                </a:cubicBezTo>
                <a:cubicBezTo>
                  <a:pt x="122007" y="1884491"/>
                  <a:pt x="122801" y="1871496"/>
                  <a:pt x="118334" y="1861073"/>
                </a:cubicBezTo>
                <a:cubicBezTo>
                  <a:pt x="112017" y="1846333"/>
                  <a:pt x="102775" y="1832932"/>
                  <a:pt x="96819" y="1818042"/>
                </a:cubicBezTo>
                <a:cubicBezTo>
                  <a:pt x="88396" y="1796985"/>
                  <a:pt x="82475" y="1775011"/>
                  <a:pt x="75303" y="1753496"/>
                </a:cubicBezTo>
                <a:lnTo>
                  <a:pt x="64546" y="1721224"/>
                </a:lnTo>
                <a:cubicBezTo>
                  <a:pt x="60960" y="1696123"/>
                  <a:pt x="58324" y="1670867"/>
                  <a:pt x="53788" y="1645920"/>
                </a:cubicBezTo>
                <a:cubicBezTo>
                  <a:pt x="51143" y="1631373"/>
                  <a:pt x="44984" y="1617544"/>
                  <a:pt x="43030" y="1602889"/>
                </a:cubicBezTo>
                <a:cubicBezTo>
                  <a:pt x="18838" y="1421448"/>
                  <a:pt x="46395" y="1541040"/>
                  <a:pt x="21515" y="1441525"/>
                </a:cubicBezTo>
                <a:cubicBezTo>
                  <a:pt x="17929" y="1398494"/>
                  <a:pt x="15277" y="1355376"/>
                  <a:pt x="10757" y="1312433"/>
                </a:cubicBezTo>
                <a:cubicBezTo>
                  <a:pt x="8103" y="1287216"/>
                  <a:pt x="0" y="1262485"/>
                  <a:pt x="0" y="1237129"/>
                </a:cubicBezTo>
                <a:cubicBezTo>
                  <a:pt x="0" y="1057799"/>
                  <a:pt x="4783" y="878477"/>
                  <a:pt x="10757" y="699247"/>
                </a:cubicBezTo>
                <a:cubicBezTo>
                  <a:pt x="11958" y="663229"/>
                  <a:pt x="17535" y="627488"/>
                  <a:pt x="21515" y="591671"/>
                </a:cubicBezTo>
                <a:cubicBezTo>
                  <a:pt x="27796" y="535146"/>
                  <a:pt x="28489" y="511049"/>
                  <a:pt x="43030" y="462579"/>
                </a:cubicBezTo>
                <a:cubicBezTo>
                  <a:pt x="49547" y="440856"/>
                  <a:pt x="58029" y="419756"/>
                  <a:pt x="64546" y="398033"/>
                </a:cubicBezTo>
                <a:cubicBezTo>
                  <a:pt x="68794" y="383871"/>
                  <a:pt x="71055" y="369164"/>
                  <a:pt x="75303" y="355002"/>
                </a:cubicBezTo>
                <a:cubicBezTo>
                  <a:pt x="81820" y="333279"/>
                  <a:pt x="91319" y="312458"/>
                  <a:pt x="96819" y="290456"/>
                </a:cubicBezTo>
                <a:cubicBezTo>
                  <a:pt x="119206" y="200905"/>
                  <a:pt x="91947" y="289441"/>
                  <a:pt x="129091" y="215153"/>
                </a:cubicBezTo>
                <a:cubicBezTo>
                  <a:pt x="145905" y="181525"/>
                  <a:pt x="133385" y="173424"/>
                  <a:pt x="161364" y="139849"/>
                </a:cubicBezTo>
                <a:cubicBezTo>
                  <a:pt x="169641" y="129917"/>
                  <a:pt x="182879" y="125506"/>
                  <a:pt x="193637" y="118334"/>
                </a:cubicBezTo>
                <a:cubicBezTo>
                  <a:pt x="200809" y="107576"/>
                  <a:pt x="204395" y="93233"/>
                  <a:pt x="215153" y="86061"/>
                </a:cubicBezTo>
                <a:cubicBezTo>
                  <a:pt x="227455" y="77860"/>
                  <a:pt x="243750" y="78511"/>
                  <a:pt x="258183" y="75304"/>
                </a:cubicBezTo>
                <a:cubicBezTo>
                  <a:pt x="332154" y="58866"/>
                  <a:pt x="306739" y="66830"/>
                  <a:pt x="398033" y="53788"/>
                </a:cubicBezTo>
                <a:cubicBezTo>
                  <a:pt x="419626" y="50703"/>
                  <a:pt x="440781" y="43824"/>
                  <a:pt x="462579" y="43031"/>
                </a:cubicBezTo>
                <a:cubicBezTo>
                  <a:pt x="638208" y="36645"/>
                  <a:pt x="813995" y="35859"/>
                  <a:pt x="989703" y="32273"/>
                </a:cubicBezTo>
                <a:cubicBezTo>
                  <a:pt x="1050663" y="25101"/>
                  <a:pt x="1111882" y="19863"/>
                  <a:pt x="1172583" y="10758"/>
                </a:cubicBezTo>
                <a:cubicBezTo>
                  <a:pt x="1183797" y="9076"/>
                  <a:pt x="1193516" y="0"/>
                  <a:pt x="1204856" y="0"/>
                </a:cubicBezTo>
                <a:cubicBezTo>
                  <a:pt x="1294575" y="0"/>
                  <a:pt x="1384150" y="7172"/>
                  <a:pt x="1473797" y="10758"/>
                </a:cubicBezTo>
                <a:cubicBezTo>
                  <a:pt x="1517715" y="21737"/>
                  <a:pt x="1576697" y="35312"/>
                  <a:pt x="1613647" y="53788"/>
                </a:cubicBezTo>
                <a:cubicBezTo>
                  <a:pt x="1627990" y="60960"/>
                  <a:pt x="1643334" y="66409"/>
                  <a:pt x="1656677" y="75304"/>
                </a:cubicBezTo>
                <a:cubicBezTo>
                  <a:pt x="1688620" y="96600"/>
                  <a:pt x="1670929" y="100313"/>
                  <a:pt x="1699708" y="129092"/>
                </a:cubicBezTo>
                <a:cubicBezTo>
                  <a:pt x="1708850" y="138234"/>
                  <a:pt x="1721223" y="143435"/>
                  <a:pt x="1731981" y="150607"/>
                </a:cubicBezTo>
                <a:lnTo>
                  <a:pt x="1775011" y="215153"/>
                </a:lnTo>
                <a:lnTo>
                  <a:pt x="1796527" y="247426"/>
                </a:lnTo>
                <a:cubicBezTo>
                  <a:pt x="1800113" y="258184"/>
                  <a:pt x="1801450" y="269975"/>
                  <a:pt x="1807284" y="279699"/>
                </a:cubicBezTo>
                <a:cubicBezTo>
                  <a:pt x="1812502" y="288396"/>
                  <a:pt x="1824264" y="292142"/>
                  <a:pt x="1828800" y="301214"/>
                </a:cubicBezTo>
                <a:cubicBezTo>
                  <a:pt x="1868453" y="380519"/>
                  <a:pt x="1810967" y="315656"/>
                  <a:pt x="1861073" y="365760"/>
                </a:cubicBezTo>
                <a:cubicBezTo>
                  <a:pt x="1864659" y="380104"/>
                  <a:pt x="1865218" y="395567"/>
                  <a:pt x="1871830" y="408791"/>
                </a:cubicBezTo>
                <a:cubicBezTo>
                  <a:pt x="1876366" y="417863"/>
                  <a:pt x="1888810" y="421234"/>
                  <a:pt x="1893346" y="430306"/>
                </a:cubicBezTo>
                <a:cubicBezTo>
                  <a:pt x="1903489" y="450591"/>
                  <a:pt x="1902281" y="475982"/>
                  <a:pt x="1914861" y="494852"/>
                </a:cubicBezTo>
                <a:cubicBezTo>
                  <a:pt x="1922033" y="505610"/>
                  <a:pt x="1930594" y="515561"/>
                  <a:pt x="1936376" y="527125"/>
                </a:cubicBezTo>
                <a:cubicBezTo>
                  <a:pt x="1941447" y="537267"/>
                  <a:pt x="1941627" y="549485"/>
                  <a:pt x="1947134" y="559398"/>
                </a:cubicBezTo>
                <a:cubicBezTo>
                  <a:pt x="1959692" y="582002"/>
                  <a:pt x="1971879" y="605660"/>
                  <a:pt x="1990164" y="623944"/>
                </a:cubicBezTo>
                <a:cubicBezTo>
                  <a:pt x="1997336" y="631116"/>
                  <a:pt x="2005594" y="637345"/>
                  <a:pt x="2011680" y="645459"/>
                </a:cubicBezTo>
                <a:cubicBezTo>
                  <a:pt x="2027195" y="666145"/>
                  <a:pt x="2046533" y="685474"/>
                  <a:pt x="2054710" y="710005"/>
                </a:cubicBezTo>
                <a:cubicBezTo>
                  <a:pt x="2069557" y="754544"/>
                  <a:pt x="2059178" y="732843"/>
                  <a:pt x="2086983" y="774551"/>
                </a:cubicBezTo>
                <a:cubicBezTo>
                  <a:pt x="2107618" y="918994"/>
                  <a:pt x="2104178" y="853590"/>
                  <a:pt x="2076226" y="1086522"/>
                </a:cubicBezTo>
                <a:cubicBezTo>
                  <a:pt x="2074875" y="1097781"/>
                  <a:pt x="2070539" y="1108653"/>
                  <a:pt x="2065468" y="1118795"/>
                </a:cubicBezTo>
                <a:cubicBezTo>
                  <a:pt x="2059686" y="1130359"/>
                  <a:pt x="2049735" y="1139504"/>
                  <a:pt x="2043953" y="1151068"/>
                </a:cubicBezTo>
                <a:cubicBezTo>
                  <a:pt x="2017973" y="1203029"/>
                  <a:pt x="2055325" y="1168588"/>
                  <a:pt x="2000922" y="1204856"/>
                </a:cubicBezTo>
                <a:cubicBezTo>
                  <a:pt x="1997336" y="1219200"/>
                  <a:pt x="1998365" y="1235585"/>
                  <a:pt x="1990164" y="1247887"/>
                </a:cubicBezTo>
                <a:cubicBezTo>
                  <a:pt x="1982992" y="1258645"/>
                  <a:pt x="1967033" y="1260260"/>
                  <a:pt x="1957891" y="1269402"/>
                </a:cubicBezTo>
                <a:cubicBezTo>
                  <a:pt x="1948749" y="1278544"/>
                  <a:pt x="1944453" y="1291579"/>
                  <a:pt x="1936376" y="1301675"/>
                </a:cubicBezTo>
                <a:cubicBezTo>
                  <a:pt x="1930040" y="1309595"/>
                  <a:pt x="1920487" y="1314752"/>
                  <a:pt x="1914861" y="1323191"/>
                </a:cubicBezTo>
                <a:cubicBezTo>
                  <a:pt x="1905966" y="1336534"/>
                  <a:pt x="1902242" y="1352878"/>
                  <a:pt x="1893346" y="1366221"/>
                </a:cubicBezTo>
                <a:cubicBezTo>
                  <a:pt x="1887720" y="1374660"/>
                  <a:pt x="1878166" y="1379816"/>
                  <a:pt x="1871830" y="1387736"/>
                </a:cubicBezTo>
                <a:cubicBezTo>
                  <a:pt x="1863753" y="1397832"/>
                  <a:pt x="1858392" y="1409913"/>
                  <a:pt x="1850315" y="1420009"/>
                </a:cubicBezTo>
                <a:cubicBezTo>
                  <a:pt x="1843979" y="1427929"/>
                  <a:pt x="1834426" y="1433086"/>
                  <a:pt x="1828800" y="1441525"/>
                </a:cubicBezTo>
                <a:cubicBezTo>
                  <a:pt x="1817387" y="1458644"/>
                  <a:pt x="1803372" y="1501425"/>
                  <a:pt x="1785769" y="1516828"/>
                </a:cubicBezTo>
                <a:cubicBezTo>
                  <a:pt x="1740241" y="1556665"/>
                  <a:pt x="1733277" y="1555841"/>
                  <a:pt x="1688950" y="1570616"/>
                </a:cubicBezTo>
                <a:cubicBezTo>
                  <a:pt x="1681778" y="1581374"/>
                  <a:pt x="1677531" y="1594812"/>
                  <a:pt x="1667435" y="1602889"/>
                </a:cubicBezTo>
                <a:cubicBezTo>
                  <a:pt x="1658580" y="1609973"/>
                  <a:pt x="1645304" y="1608576"/>
                  <a:pt x="1635162" y="1613647"/>
                </a:cubicBezTo>
                <a:cubicBezTo>
                  <a:pt x="1545143" y="1658656"/>
                  <a:pt x="1691054" y="1616882"/>
                  <a:pt x="1516828" y="1645920"/>
                </a:cubicBezTo>
                <a:cubicBezTo>
                  <a:pt x="1454386" y="1656327"/>
                  <a:pt x="1483849" y="1660978"/>
                  <a:pt x="1409251" y="1678193"/>
                </a:cubicBezTo>
                <a:cubicBezTo>
                  <a:pt x="1384544" y="1683895"/>
                  <a:pt x="1359049" y="1685365"/>
                  <a:pt x="1333948" y="1688951"/>
                </a:cubicBezTo>
                <a:cubicBezTo>
                  <a:pt x="1323190" y="1692537"/>
                  <a:pt x="1312554" y="1696508"/>
                  <a:pt x="1301675" y="1699708"/>
                </a:cubicBezTo>
                <a:cubicBezTo>
                  <a:pt x="1168220" y="1738959"/>
                  <a:pt x="1192838" y="1732297"/>
                  <a:pt x="1108037" y="1753496"/>
                </a:cubicBezTo>
                <a:cubicBezTo>
                  <a:pt x="1044721" y="1785156"/>
                  <a:pt x="1080223" y="1769940"/>
                  <a:pt x="1000461" y="1796527"/>
                </a:cubicBezTo>
                <a:cubicBezTo>
                  <a:pt x="989703" y="1800113"/>
                  <a:pt x="979307" y="1805061"/>
                  <a:pt x="968188" y="1807285"/>
                </a:cubicBezTo>
                <a:cubicBezTo>
                  <a:pt x="953282" y="1810266"/>
                  <a:pt x="900736" y="1818461"/>
                  <a:pt x="882127" y="1828800"/>
                </a:cubicBezTo>
                <a:cubicBezTo>
                  <a:pt x="859523" y="1841358"/>
                  <a:pt x="842112" y="1863654"/>
                  <a:pt x="817581" y="1871831"/>
                </a:cubicBezTo>
                <a:cubicBezTo>
                  <a:pt x="789643" y="1881143"/>
                  <a:pt x="757256" y="1891236"/>
                  <a:pt x="731520" y="1904104"/>
                </a:cubicBezTo>
                <a:cubicBezTo>
                  <a:pt x="648114" y="1945807"/>
                  <a:pt x="748084" y="1909341"/>
                  <a:pt x="666974" y="1936376"/>
                </a:cubicBezTo>
                <a:cubicBezTo>
                  <a:pt x="641436" y="1953402"/>
                  <a:pt x="615017" y="1970153"/>
                  <a:pt x="591670" y="1990165"/>
                </a:cubicBezTo>
                <a:cubicBezTo>
                  <a:pt x="580119" y="2000066"/>
                  <a:pt x="571084" y="2012699"/>
                  <a:pt x="559397" y="2022438"/>
                </a:cubicBezTo>
                <a:cubicBezTo>
                  <a:pt x="531592" y="2045608"/>
                  <a:pt x="527195" y="2043929"/>
                  <a:pt x="494851" y="2054711"/>
                </a:cubicBezTo>
                <a:cubicBezTo>
                  <a:pt x="476922" y="2051125"/>
                  <a:pt x="458183" y="2050373"/>
                  <a:pt x="441063" y="2043953"/>
                </a:cubicBezTo>
                <a:cubicBezTo>
                  <a:pt x="378386" y="2020449"/>
                  <a:pt x="460786" y="2031403"/>
                  <a:pt x="419548" y="2022438"/>
                </a:cubicBezTo>
                <a:close/>
              </a:path>
            </a:pathLst>
          </a:custGeom>
          <a:noFill/>
          <a:ln cap="flat" cmpd="sng" w="40000">
            <a:solidFill>
              <a:srgbClr val="862A4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1997075" y="1709737"/>
            <a:ext cx="4070350" cy="1227137"/>
          </a:xfrm>
          <a:custGeom>
            <a:rect b="b" l="l" r="r" t="t"/>
            <a:pathLst>
              <a:path extrusionOk="0" h="1227075" w="4070546">
                <a:moveTo>
                  <a:pt x="176278" y="1226372"/>
                </a:moveTo>
                <a:cubicBezTo>
                  <a:pt x="165520" y="1222786"/>
                  <a:pt x="153440" y="1221904"/>
                  <a:pt x="144005" y="1215614"/>
                </a:cubicBezTo>
                <a:cubicBezTo>
                  <a:pt x="131347" y="1207175"/>
                  <a:pt x="123419" y="1193080"/>
                  <a:pt x="111732" y="1183341"/>
                </a:cubicBezTo>
                <a:cubicBezTo>
                  <a:pt x="101800" y="1175064"/>
                  <a:pt x="89275" y="1170240"/>
                  <a:pt x="79459" y="1161826"/>
                </a:cubicBezTo>
                <a:cubicBezTo>
                  <a:pt x="14487" y="1106136"/>
                  <a:pt x="63455" y="1127803"/>
                  <a:pt x="4155" y="1108038"/>
                </a:cubicBezTo>
                <a:cubicBezTo>
                  <a:pt x="7741" y="1072179"/>
                  <a:pt x="0" y="1033269"/>
                  <a:pt x="14913" y="1000461"/>
                </a:cubicBezTo>
                <a:cubicBezTo>
                  <a:pt x="21031" y="987001"/>
                  <a:pt x="43397" y="992348"/>
                  <a:pt x="57944" y="989703"/>
                </a:cubicBezTo>
                <a:cubicBezTo>
                  <a:pt x="82891" y="985167"/>
                  <a:pt x="108146" y="982532"/>
                  <a:pt x="133247" y="978946"/>
                </a:cubicBezTo>
                <a:cubicBezTo>
                  <a:pt x="202615" y="955823"/>
                  <a:pt x="136239" y="975444"/>
                  <a:pt x="262339" y="957430"/>
                </a:cubicBezTo>
                <a:cubicBezTo>
                  <a:pt x="280440" y="954844"/>
                  <a:pt x="297911" y="948257"/>
                  <a:pt x="316127" y="946673"/>
                </a:cubicBezTo>
                <a:cubicBezTo>
                  <a:pt x="380530" y="941073"/>
                  <a:pt x="445219" y="939501"/>
                  <a:pt x="509765" y="935915"/>
                </a:cubicBezTo>
                <a:lnTo>
                  <a:pt x="574311" y="914400"/>
                </a:lnTo>
                <a:cubicBezTo>
                  <a:pt x="621520" y="898664"/>
                  <a:pt x="659176" y="884626"/>
                  <a:pt x="714160" y="882127"/>
                </a:cubicBezTo>
                <a:lnTo>
                  <a:pt x="950828" y="871369"/>
                </a:lnTo>
                <a:cubicBezTo>
                  <a:pt x="965172" y="867783"/>
                  <a:pt x="979361" y="863512"/>
                  <a:pt x="993859" y="860612"/>
                </a:cubicBezTo>
                <a:cubicBezTo>
                  <a:pt x="1015248" y="856334"/>
                  <a:pt x="1037112" y="854586"/>
                  <a:pt x="1058405" y="849854"/>
                </a:cubicBezTo>
                <a:cubicBezTo>
                  <a:pt x="1069475" y="847394"/>
                  <a:pt x="1079408" y="840348"/>
                  <a:pt x="1090678" y="839096"/>
                </a:cubicBezTo>
                <a:cubicBezTo>
                  <a:pt x="1144256" y="833143"/>
                  <a:pt x="1198254" y="831925"/>
                  <a:pt x="1252042" y="828339"/>
                </a:cubicBezTo>
                <a:cubicBezTo>
                  <a:pt x="1333462" y="801198"/>
                  <a:pt x="1225492" y="834556"/>
                  <a:pt x="1391892" y="806823"/>
                </a:cubicBezTo>
                <a:cubicBezTo>
                  <a:pt x="1421060" y="801962"/>
                  <a:pt x="1448411" y="786592"/>
                  <a:pt x="1477953" y="785308"/>
                </a:cubicBezTo>
                <a:lnTo>
                  <a:pt x="1725379" y="774550"/>
                </a:lnTo>
                <a:cubicBezTo>
                  <a:pt x="1783091" y="768779"/>
                  <a:pt x="1850117" y="763606"/>
                  <a:pt x="1908259" y="753035"/>
                </a:cubicBezTo>
                <a:cubicBezTo>
                  <a:pt x="2054658" y="726417"/>
                  <a:pt x="1778755" y="761449"/>
                  <a:pt x="2048108" y="731520"/>
                </a:cubicBezTo>
                <a:cubicBezTo>
                  <a:pt x="2076795" y="724348"/>
                  <a:pt x="2106117" y="719356"/>
                  <a:pt x="2134169" y="710005"/>
                </a:cubicBezTo>
                <a:cubicBezTo>
                  <a:pt x="2144927" y="706419"/>
                  <a:pt x="2155539" y="702362"/>
                  <a:pt x="2166442" y="699247"/>
                </a:cubicBezTo>
                <a:cubicBezTo>
                  <a:pt x="2180658" y="695185"/>
                  <a:pt x="2195629" y="693680"/>
                  <a:pt x="2209473" y="688489"/>
                </a:cubicBezTo>
                <a:cubicBezTo>
                  <a:pt x="2224489" y="682858"/>
                  <a:pt x="2237032" y="671194"/>
                  <a:pt x="2252504" y="666974"/>
                </a:cubicBezTo>
                <a:cubicBezTo>
                  <a:pt x="2276966" y="660302"/>
                  <a:pt x="2302860" y="660752"/>
                  <a:pt x="2327807" y="656216"/>
                </a:cubicBezTo>
                <a:cubicBezTo>
                  <a:pt x="2342354" y="653571"/>
                  <a:pt x="2356707" y="649807"/>
                  <a:pt x="2370838" y="645459"/>
                </a:cubicBezTo>
                <a:cubicBezTo>
                  <a:pt x="2403352" y="635455"/>
                  <a:pt x="2434299" y="619858"/>
                  <a:pt x="2467657" y="613186"/>
                </a:cubicBezTo>
                <a:cubicBezTo>
                  <a:pt x="2485586" y="609600"/>
                  <a:pt x="2503805" y="607239"/>
                  <a:pt x="2521445" y="602428"/>
                </a:cubicBezTo>
                <a:cubicBezTo>
                  <a:pt x="2543325" y="596461"/>
                  <a:pt x="2585991" y="580913"/>
                  <a:pt x="2585991" y="580913"/>
                </a:cubicBezTo>
                <a:cubicBezTo>
                  <a:pt x="2596749" y="573741"/>
                  <a:pt x="2608168" y="567475"/>
                  <a:pt x="2618264" y="559398"/>
                </a:cubicBezTo>
                <a:cubicBezTo>
                  <a:pt x="2626184" y="553062"/>
                  <a:pt x="2631665" y="543968"/>
                  <a:pt x="2639779" y="537882"/>
                </a:cubicBezTo>
                <a:cubicBezTo>
                  <a:pt x="2660465" y="522367"/>
                  <a:pt x="2682810" y="509195"/>
                  <a:pt x="2704325" y="494852"/>
                </a:cubicBezTo>
                <a:cubicBezTo>
                  <a:pt x="2715083" y="487680"/>
                  <a:pt x="2724332" y="477424"/>
                  <a:pt x="2736598" y="473336"/>
                </a:cubicBezTo>
                <a:lnTo>
                  <a:pt x="2768871" y="462579"/>
                </a:lnTo>
                <a:cubicBezTo>
                  <a:pt x="2807217" y="424231"/>
                  <a:pt x="2772630" y="454283"/>
                  <a:pt x="2833417" y="419548"/>
                </a:cubicBezTo>
                <a:cubicBezTo>
                  <a:pt x="2939855" y="358727"/>
                  <a:pt x="2778682" y="441536"/>
                  <a:pt x="2908720" y="376518"/>
                </a:cubicBezTo>
                <a:cubicBezTo>
                  <a:pt x="2963233" y="322003"/>
                  <a:pt x="2892685" y="386138"/>
                  <a:pt x="2962508" y="344245"/>
                </a:cubicBezTo>
                <a:cubicBezTo>
                  <a:pt x="2971205" y="339027"/>
                  <a:pt x="2975910" y="328815"/>
                  <a:pt x="2984024" y="322729"/>
                </a:cubicBezTo>
                <a:cubicBezTo>
                  <a:pt x="3004710" y="307214"/>
                  <a:pt x="3027054" y="294042"/>
                  <a:pt x="3048569" y="279699"/>
                </a:cubicBezTo>
                <a:cubicBezTo>
                  <a:pt x="3059327" y="272527"/>
                  <a:pt x="3071699" y="267325"/>
                  <a:pt x="3080842" y="258183"/>
                </a:cubicBezTo>
                <a:cubicBezTo>
                  <a:pt x="3111500" y="227526"/>
                  <a:pt x="3093919" y="242294"/>
                  <a:pt x="3134631" y="215153"/>
                </a:cubicBezTo>
                <a:cubicBezTo>
                  <a:pt x="3170489" y="161365"/>
                  <a:pt x="3145389" y="190051"/>
                  <a:pt x="3220692" y="139849"/>
                </a:cubicBezTo>
                <a:lnTo>
                  <a:pt x="3252965" y="118334"/>
                </a:lnTo>
                <a:cubicBezTo>
                  <a:pt x="3263723" y="111162"/>
                  <a:pt x="3273674" y="102601"/>
                  <a:pt x="3285238" y="96819"/>
                </a:cubicBezTo>
                <a:cubicBezTo>
                  <a:pt x="3299581" y="89647"/>
                  <a:pt x="3313528" y="81620"/>
                  <a:pt x="3328268" y="75303"/>
                </a:cubicBezTo>
                <a:cubicBezTo>
                  <a:pt x="3338691" y="70836"/>
                  <a:pt x="3349783" y="68132"/>
                  <a:pt x="3360541" y="64546"/>
                </a:cubicBezTo>
                <a:cubicBezTo>
                  <a:pt x="3371299" y="57374"/>
                  <a:pt x="3380999" y="48281"/>
                  <a:pt x="3392814" y="43030"/>
                </a:cubicBezTo>
                <a:cubicBezTo>
                  <a:pt x="3438836" y="22576"/>
                  <a:pt x="3456578" y="23276"/>
                  <a:pt x="3500391" y="10758"/>
                </a:cubicBezTo>
                <a:cubicBezTo>
                  <a:pt x="3511294" y="7643"/>
                  <a:pt x="3521906" y="3586"/>
                  <a:pt x="3532664" y="0"/>
                </a:cubicBezTo>
                <a:cubicBezTo>
                  <a:pt x="3643826" y="3586"/>
                  <a:pt x="3755201" y="3017"/>
                  <a:pt x="3866151" y="10758"/>
                </a:cubicBezTo>
                <a:cubicBezTo>
                  <a:pt x="3909669" y="13794"/>
                  <a:pt x="3995242" y="32273"/>
                  <a:pt x="3995242" y="32273"/>
                </a:cubicBezTo>
                <a:cubicBezTo>
                  <a:pt x="4002414" y="39445"/>
                  <a:pt x="4008838" y="47452"/>
                  <a:pt x="4016758" y="53788"/>
                </a:cubicBezTo>
                <a:cubicBezTo>
                  <a:pt x="4026854" y="61865"/>
                  <a:pt x="4039889" y="66161"/>
                  <a:pt x="4049031" y="75303"/>
                </a:cubicBezTo>
                <a:cubicBezTo>
                  <a:pt x="4058173" y="84445"/>
                  <a:pt x="4063374" y="96818"/>
                  <a:pt x="4070546" y="107576"/>
                </a:cubicBezTo>
                <a:cubicBezTo>
                  <a:pt x="4063374" y="197223"/>
                  <a:pt x="4058612" y="287096"/>
                  <a:pt x="4049031" y="376518"/>
                </a:cubicBezTo>
                <a:cubicBezTo>
                  <a:pt x="4047823" y="387793"/>
                  <a:pt x="4042255" y="398173"/>
                  <a:pt x="4038273" y="408790"/>
                </a:cubicBezTo>
                <a:cubicBezTo>
                  <a:pt x="4031493" y="426871"/>
                  <a:pt x="4025394" y="445307"/>
                  <a:pt x="4016758" y="462579"/>
                </a:cubicBezTo>
                <a:cubicBezTo>
                  <a:pt x="4010976" y="474143"/>
                  <a:pt x="4002414" y="484094"/>
                  <a:pt x="3995242" y="494852"/>
                </a:cubicBezTo>
                <a:cubicBezTo>
                  <a:pt x="3968712" y="600979"/>
                  <a:pt x="4004073" y="490892"/>
                  <a:pt x="3962969" y="559398"/>
                </a:cubicBezTo>
                <a:cubicBezTo>
                  <a:pt x="3957135" y="569121"/>
                  <a:pt x="3958046" y="581947"/>
                  <a:pt x="3952212" y="591670"/>
                </a:cubicBezTo>
                <a:cubicBezTo>
                  <a:pt x="3946994" y="600367"/>
                  <a:pt x="3937033" y="605266"/>
                  <a:pt x="3930697" y="613186"/>
                </a:cubicBezTo>
                <a:cubicBezTo>
                  <a:pt x="3886673" y="668216"/>
                  <a:pt x="3931847" y="622218"/>
                  <a:pt x="3887666" y="688489"/>
                </a:cubicBezTo>
                <a:cubicBezTo>
                  <a:pt x="3867775" y="718325"/>
                  <a:pt x="3823120" y="774550"/>
                  <a:pt x="3823120" y="774550"/>
                </a:cubicBezTo>
                <a:cubicBezTo>
                  <a:pt x="3819534" y="785308"/>
                  <a:pt x="3819166" y="797751"/>
                  <a:pt x="3812362" y="806823"/>
                </a:cubicBezTo>
                <a:cubicBezTo>
                  <a:pt x="3797148" y="827108"/>
                  <a:pt x="3776503" y="842682"/>
                  <a:pt x="3758574" y="860612"/>
                </a:cubicBezTo>
                <a:cubicBezTo>
                  <a:pt x="3747816" y="871370"/>
                  <a:pt x="3738472" y="883757"/>
                  <a:pt x="3726301" y="892885"/>
                </a:cubicBezTo>
                <a:cubicBezTo>
                  <a:pt x="3711958" y="903643"/>
                  <a:pt x="3696672" y="913246"/>
                  <a:pt x="3683271" y="925158"/>
                </a:cubicBezTo>
                <a:cubicBezTo>
                  <a:pt x="3664320" y="942004"/>
                  <a:pt x="3643547" y="957848"/>
                  <a:pt x="3629482" y="978946"/>
                </a:cubicBezTo>
                <a:cubicBezTo>
                  <a:pt x="3622310" y="989704"/>
                  <a:pt x="3617697" y="1002705"/>
                  <a:pt x="3607967" y="1011219"/>
                </a:cubicBezTo>
                <a:cubicBezTo>
                  <a:pt x="3588507" y="1028247"/>
                  <a:pt x="3564936" y="1039906"/>
                  <a:pt x="3543421" y="1054249"/>
                </a:cubicBezTo>
                <a:cubicBezTo>
                  <a:pt x="3532663" y="1061421"/>
                  <a:pt x="3523977" y="1074161"/>
                  <a:pt x="3511148" y="1075765"/>
                </a:cubicBezTo>
                <a:cubicBezTo>
                  <a:pt x="3389328" y="1090992"/>
                  <a:pt x="3453854" y="1083645"/>
                  <a:pt x="3317511" y="1097280"/>
                </a:cubicBezTo>
                <a:lnTo>
                  <a:pt x="2940993" y="1086522"/>
                </a:lnTo>
                <a:cubicBezTo>
                  <a:pt x="2927547" y="1085924"/>
                  <a:pt x="2755305" y="1067679"/>
                  <a:pt x="2736598" y="1065007"/>
                </a:cubicBezTo>
                <a:cubicBezTo>
                  <a:pt x="2493410" y="1030265"/>
                  <a:pt x="2810715" y="1073525"/>
                  <a:pt x="2650537" y="1043492"/>
                </a:cubicBezTo>
                <a:cubicBezTo>
                  <a:pt x="2604180" y="1034800"/>
                  <a:pt x="2557304" y="1029148"/>
                  <a:pt x="2510687" y="1021976"/>
                </a:cubicBezTo>
                <a:cubicBezTo>
                  <a:pt x="2380269" y="978504"/>
                  <a:pt x="2511964" y="1018673"/>
                  <a:pt x="2381595" y="989703"/>
                </a:cubicBezTo>
                <a:cubicBezTo>
                  <a:pt x="2370526" y="987243"/>
                  <a:pt x="2360225" y="982061"/>
                  <a:pt x="2349322" y="978946"/>
                </a:cubicBezTo>
                <a:cubicBezTo>
                  <a:pt x="2335106" y="974884"/>
                  <a:pt x="2320508" y="972250"/>
                  <a:pt x="2306292" y="968188"/>
                </a:cubicBezTo>
                <a:cubicBezTo>
                  <a:pt x="2295389" y="965073"/>
                  <a:pt x="2285089" y="959890"/>
                  <a:pt x="2274019" y="957430"/>
                </a:cubicBezTo>
                <a:cubicBezTo>
                  <a:pt x="2209743" y="943147"/>
                  <a:pt x="2146358" y="941413"/>
                  <a:pt x="2080381" y="935915"/>
                </a:cubicBezTo>
                <a:lnTo>
                  <a:pt x="692645" y="946673"/>
                </a:lnTo>
                <a:cubicBezTo>
                  <a:pt x="659428" y="947428"/>
                  <a:pt x="657730" y="985362"/>
                  <a:pt x="638857" y="1000461"/>
                </a:cubicBezTo>
                <a:cubicBezTo>
                  <a:pt x="630002" y="1007545"/>
                  <a:pt x="617007" y="1006752"/>
                  <a:pt x="606584" y="1011219"/>
                </a:cubicBezTo>
                <a:cubicBezTo>
                  <a:pt x="591844" y="1017536"/>
                  <a:pt x="578443" y="1026778"/>
                  <a:pt x="563553" y="1032734"/>
                </a:cubicBezTo>
                <a:cubicBezTo>
                  <a:pt x="542496" y="1041157"/>
                  <a:pt x="520522" y="1047077"/>
                  <a:pt x="499007" y="1054249"/>
                </a:cubicBezTo>
                <a:cubicBezTo>
                  <a:pt x="488249" y="1057835"/>
                  <a:pt x="476169" y="1058717"/>
                  <a:pt x="466734" y="1065007"/>
                </a:cubicBezTo>
                <a:lnTo>
                  <a:pt x="402188" y="1108038"/>
                </a:lnTo>
                <a:cubicBezTo>
                  <a:pt x="391430" y="1115210"/>
                  <a:pt x="379057" y="1120411"/>
                  <a:pt x="369915" y="1129553"/>
                </a:cubicBezTo>
                <a:cubicBezTo>
                  <a:pt x="359157" y="1140311"/>
                  <a:pt x="347381" y="1150139"/>
                  <a:pt x="337642" y="1161826"/>
                </a:cubicBezTo>
                <a:cubicBezTo>
                  <a:pt x="329365" y="1171758"/>
                  <a:pt x="325269" y="1184957"/>
                  <a:pt x="316127" y="1194099"/>
                </a:cubicBezTo>
                <a:cubicBezTo>
                  <a:pt x="293163" y="1217063"/>
                  <a:pt x="271684" y="1220200"/>
                  <a:pt x="240824" y="1226372"/>
                </a:cubicBezTo>
                <a:cubicBezTo>
                  <a:pt x="237308" y="1227075"/>
                  <a:pt x="233652" y="1226372"/>
                  <a:pt x="230066" y="1226372"/>
                </a:cubicBezTo>
              </a:path>
            </a:pathLst>
          </a:custGeom>
          <a:noFill/>
          <a:ln cap="flat" cmpd="sng" w="28575">
            <a:solidFill>
              <a:srgbClr val="B24D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0"/>
          <p:cNvSpPr/>
          <p:nvPr/>
        </p:nvSpPr>
        <p:spPr>
          <a:xfrm>
            <a:off x="5843587" y="1817687"/>
            <a:ext cx="1014412" cy="1643062"/>
          </a:xfrm>
          <a:custGeom>
            <a:rect b="b" l="l" r="r" t="t"/>
            <a:pathLst>
              <a:path extrusionOk="0" h="1642123" w="1014343">
                <a:moveTo>
                  <a:pt x="298319" y="1580955"/>
                </a:moveTo>
                <a:cubicBezTo>
                  <a:pt x="271425" y="1580955"/>
                  <a:pt x="225858" y="1578301"/>
                  <a:pt x="190743" y="1570198"/>
                </a:cubicBezTo>
                <a:cubicBezTo>
                  <a:pt x="178145" y="1567291"/>
                  <a:pt x="170034" y="1554465"/>
                  <a:pt x="158470" y="1548683"/>
                </a:cubicBezTo>
                <a:cubicBezTo>
                  <a:pt x="148328" y="1543612"/>
                  <a:pt x="136955" y="1541511"/>
                  <a:pt x="126197" y="1537925"/>
                </a:cubicBezTo>
                <a:cubicBezTo>
                  <a:pt x="119025" y="1527167"/>
                  <a:pt x="114778" y="1513729"/>
                  <a:pt x="104682" y="1505652"/>
                </a:cubicBezTo>
                <a:cubicBezTo>
                  <a:pt x="95827" y="1498568"/>
                  <a:pt x="80427" y="1502912"/>
                  <a:pt x="72409" y="1494894"/>
                </a:cubicBezTo>
                <a:cubicBezTo>
                  <a:pt x="64391" y="1486876"/>
                  <a:pt x="67158" y="1472534"/>
                  <a:pt x="61651" y="1462621"/>
                </a:cubicBezTo>
                <a:cubicBezTo>
                  <a:pt x="0" y="1351648"/>
                  <a:pt x="32206" y="1438828"/>
                  <a:pt x="7863" y="1365803"/>
                </a:cubicBezTo>
                <a:cubicBezTo>
                  <a:pt x="11449" y="1111205"/>
                  <a:pt x="11742" y="856540"/>
                  <a:pt x="18621" y="602010"/>
                </a:cubicBezTo>
                <a:cubicBezTo>
                  <a:pt x="18927" y="590675"/>
                  <a:pt x="26628" y="580738"/>
                  <a:pt x="29378" y="569737"/>
                </a:cubicBezTo>
                <a:cubicBezTo>
                  <a:pt x="94989" y="307289"/>
                  <a:pt x="1715" y="655802"/>
                  <a:pt x="50894" y="483675"/>
                </a:cubicBezTo>
                <a:cubicBezTo>
                  <a:pt x="54956" y="469459"/>
                  <a:pt x="54316" y="453482"/>
                  <a:pt x="61651" y="440645"/>
                </a:cubicBezTo>
                <a:cubicBezTo>
                  <a:pt x="69199" y="427436"/>
                  <a:pt x="83166" y="419130"/>
                  <a:pt x="93924" y="408372"/>
                </a:cubicBezTo>
                <a:cubicBezTo>
                  <a:pt x="117999" y="288001"/>
                  <a:pt x="84101" y="417263"/>
                  <a:pt x="136955" y="311553"/>
                </a:cubicBezTo>
                <a:cubicBezTo>
                  <a:pt x="180297" y="224869"/>
                  <a:pt x="107524" y="308711"/>
                  <a:pt x="179985" y="236250"/>
                </a:cubicBezTo>
                <a:cubicBezTo>
                  <a:pt x="183571" y="225492"/>
                  <a:pt x="183939" y="213049"/>
                  <a:pt x="190743" y="203977"/>
                </a:cubicBezTo>
                <a:cubicBezTo>
                  <a:pt x="205957" y="183692"/>
                  <a:pt x="244531" y="150188"/>
                  <a:pt x="244531" y="150188"/>
                </a:cubicBezTo>
                <a:cubicBezTo>
                  <a:pt x="252228" y="111705"/>
                  <a:pt x="249104" y="91827"/>
                  <a:pt x="276804" y="64127"/>
                </a:cubicBezTo>
                <a:cubicBezTo>
                  <a:pt x="285946" y="54985"/>
                  <a:pt x="298319" y="49784"/>
                  <a:pt x="309077" y="42612"/>
                </a:cubicBezTo>
                <a:cubicBezTo>
                  <a:pt x="312663" y="31854"/>
                  <a:pt x="309077" y="13925"/>
                  <a:pt x="319835" y="10339"/>
                </a:cubicBezTo>
                <a:cubicBezTo>
                  <a:pt x="350852" y="0"/>
                  <a:pt x="383476" y="27665"/>
                  <a:pt x="405896" y="42612"/>
                </a:cubicBezTo>
                <a:cubicBezTo>
                  <a:pt x="413068" y="53370"/>
                  <a:pt x="419334" y="64789"/>
                  <a:pt x="427411" y="74885"/>
                </a:cubicBezTo>
                <a:cubicBezTo>
                  <a:pt x="433747" y="82805"/>
                  <a:pt x="443709" y="87703"/>
                  <a:pt x="448927" y="96400"/>
                </a:cubicBezTo>
                <a:cubicBezTo>
                  <a:pt x="495635" y="174246"/>
                  <a:pt x="409886" y="78875"/>
                  <a:pt x="491957" y="160946"/>
                </a:cubicBezTo>
                <a:cubicBezTo>
                  <a:pt x="508935" y="194902"/>
                  <a:pt x="530539" y="242560"/>
                  <a:pt x="556503" y="268523"/>
                </a:cubicBezTo>
                <a:cubicBezTo>
                  <a:pt x="567261" y="279280"/>
                  <a:pt x="576396" y="291952"/>
                  <a:pt x="588776" y="300795"/>
                </a:cubicBezTo>
                <a:cubicBezTo>
                  <a:pt x="601826" y="310116"/>
                  <a:pt x="617463" y="315139"/>
                  <a:pt x="631807" y="322311"/>
                </a:cubicBezTo>
                <a:cubicBezTo>
                  <a:pt x="635393" y="333069"/>
                  <a:pt x="634546" y="346566"/>
                  <a:pt x="642564" y="354584"/>
                </a:cubicBezTo>
                <a:cubicBezTo>
                  <a:pt x="653904" y="365924"/>
                  <a:pt x="671844" y="367848"/>
                  <a:pt x="685595" y="376099"/>
                </a:cubicBezTo>
                <a:cubicBezTo>
                  <a:pt x="707768" y="389403"/>
                  <a:pt x="728626" y="404786"/>
                  <a:pt x="750141" y="419130"/>
                </a:cubicBezTo>
                <a:lnTo>
                  <a:pt x="782414" y="440645"/>
                </a:lnTo>
                <a:cubicBezTo>
                  <a:pt x="829752" y="511653"/>
                  <a:pt x="771369" y="435641"/>
                  <a:pt x="846959" y="494433"/>
                </a:cubicBezTo>
                <a:cubicBezTo>
                  <a:pt x="866974" y="510000"/>
                  <a:pt x="882818" y="530291"/>
                  <a:pt x="900748" y="548221"/>
                </a:cubicBezTo>
                <a:cubicBezTo>
                  <a:pt x="907920" y="555393"/>
                  <a:pt x="916637" y="561298"/>
                  <a:pt x="922263" y="569737"/>
                </a:cubicBezTo>
                <a:cubicBezTo>
                  <a:pt x="929435" y="580495"/>
                  <a:pt x="935264" y="592280"/>
                  <a:pt x="943778" y="602010"/>
                </a:cubicBezTo>
                <a:cubicBezTo>
                  <a:pt x="960475" y="621092"/>
                  <a:pt x="997567" y="655798"/>
                  <a:pt x="997567" y="655798"/>
                </a:cubicBezTo>
                <a:cubicBezTo>
                  <a:pt x="1001153" y="670141"/>
                  <a:pt x="1008324" y="684043"/>
                  <a:pt x="1008324" y="698828"/>
                </a:cubicBezTo>
                <a:cubicBezTo>
                  <a:pt x="1008324" y="1050197"/>
                  <a:pt x="1014343" y="851601"/>
                  <a:pt x="976051" y="1043073"/>
                </a:cubicBezTo>
                <a:cubicBezTo>
                  <a:pt x="972465" y="1061002"/>
                  <a:pt x="971076" y="1079515"/>
                  <a:pt x="965294" y="1096861"/>
                </a:cubicBezTo>
                <a:cubicBezTo>
                  <a:pt x="953481" y="1132300"/>
                  <a:pt x="933587" y="1153480"/>
                  <a:pt x="911505" y="1182923"/>
                </a:cubicBezTo>
                <a:cubicBezTo>
                  <a:pt x="907919" y="1193680"/>
                  <a:pt x="906582" y="1205472"/>
                  <a:pt x="900748" y="1215195"/>
                </a:cubicBezTo>
                <a:cubicBezTo>
                  <a:pt x="892740" y="1228542"/>
                  <a:pt x="858799" y="1253152"/>
                  <a:pt x="846959" y="1258226"/>
                </a:cubicBezTo>
                <a:cubicBezTo>
                  <a:pt x="833370" y="1264050"/>
                  <a:pt x="818272" y="1265398"/>
                  <a:pt x="803929" y="1268984"/>
                </a:cubicBezTo>
                <a:cubicBezTo>
                  <a:pt x="783662" y="1289251"/>
                  <a:pt x="766342" y="1310790"/>
                  <a:pt x="739383" y="1322772"/>
                </a:cubicBezTo>
                <a:cubicBezTo>
                  <a:pt x="718659" y="1331983"/>
                  <a:pt x="674837" y="1344287"/>
                  <a:pt x="674837" y="1344287"/>
                </a:cubicBezTo>
                <a:cubicBezTo>
                  <a:pt x="626568" y="1392558"/>
                  <a:pt x="683891" y="1341648"/>
                  <a:pt x="621049" y="1376560"/>
                </a:cubicBezTo>
                <a:cubicBezTo>
                  <a:pt x="576538" y="1401288"/>
                  <a:pt x="552954" y="1423663"/>
                  <a:pt x="513472" y="1451864"/>
                </a:cubicBezTo>
                <a:cubicBezTo>
                  <a:pt x="502951" y="1459379"/>
                  <a:pt x="492763" y="1467597"/>
                  <a:pt x="481199" y="1473379"/>
                </a:cubicBezTo>
                <a:cubicBezTo>
                  <a:pt x="471057" y="1478450"/>
                  <a:pt x="459684" y="1480551"/>
                  <a:pt x="448927" y="1484137"/>
                </a:cubicBezTo>
                <a:cubicBezTo>
                  <a:pt x="441755" y="1491309"/>
                  <a:pt x="435664" y="1499757"/>
                  <a:pt x="427411" y="1505652"/>
                </a:cubicBezTo>
                <a:cubicBezTo>
                  <a:pt x="410397" y="1517805"/>
                  <a:pt x="389498" y="1524318"/>
                  <a:pt x="373623" y="1537925"/>
                </a:cubicBezTo>
                <a:cubicBezTo>
                  <a:pt x="363807" y="1546339"/>
                  <a:pt x="362866" y="1563026"/>
                  <a:pt x="352108" y="1570198"/>
                </a:cubicBezTo>
                <a:cubicBezTo>
                  <a:pt x="244219" y="1642123"/>
                  <a:pt x="325213" y="1580955"/>
                  <a:pt x="298319" y="1580955"/>
                </a:cubicBezTo>
                <a:close/>
              </a:path>
            </a:pathLst>
          </a:custGeom>
          <a:noFill/>
          <a:ln cap="flat" cmpd="sng" w="40000">
            <a:solidFill>
              <a:srgbClr val="862A4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3657600" y="5053012"/>
            <a:ext cx="1325562" cy="523875"/>
          </a:xfrm>
          <a:custGeom>
            <a:rect b="b" l="l" r="r" t="t"/>
            <a:pathLst>
              <a:path extrusionOk="0" h="524226" w="1326697">
                <a:moveTo>
                  <a:pt x="1302163" y="132108"/>
                </a:moveTo>
                <a:cubicBezTo>
                  <a:pt x="1296784" y="114179"/>
                  <a:pt x="1326697" y="144376"/>
                  <a:pt x="1237617" y="99835"/>
                </a:cubicBezTo>
                <a:cubicBezTo>
                  <a:pt x="1218915" y="90484"/>
                  <a:pt x="1204169" y="72405"/>
                  <a:pt x="1183829" y="67562"/>
                </a:cubicBezTo>
                <a:cubicBezTo>
                  <a:pt x="1127581" y="54170"/>
                  <a:pt x="1011707" y="46047"/>
                  <a:pt x="1011707" y="46047"/>
                </a:cubicBezTo>
                <a:cubicBezTo>
                  <a:pt x="938563" y="21665"/>
                  <a:pt x="976376" y="31371"/>
                  <a:pt x="839584" y="24531"/>
                </a:cubicBezTo>
                <a:lnTo>
                  <a:pt x="333975" y="3016"/>
                </a:lnTo>
                <a:cubicBezTo>
                  <a:pt x="226399" y="6602"/>
                  <a:pt x="117997" y="0"/>
                  <a:pt x="11246" y="13774"/>
                </a:cubicBezTo>
                <a:cubicBezTo>
                  <a:pt x="0" y="15225"/>
                  <a:pt x="488" y="34707"/>
                  <a:pt x="488" y="46047"/>
                </a:cubicBezTo>
                <a:cubicBezTo>
                  <a:pt x="488" y="85654"/>
                  <a:pt x="6872" y="125016"/>
                  <a:pt x="11246" y="164381"/>
                </a:cubicBezTo>
                <a:cubicBezTo>
                  <a:pt x="14046" y="189582"/>
                  <a:pt x="17030" y="214821"/>
                  <a:pt x="22003" y="239684"/>
                </a:cubicBezTo>
                <a:cubicBezTo>
                  <a:pt x="26644" y="262891"/>
                  <a:pt x="43512" y="296151"/>
                  <a:pt x="54276" y="314988"/>
                </a:cubicBezTo>
                <a:cubicBezTo>
                  <a:pt x="60691" y="326214"/>
                  <a:pt x="66650" y="338119"/>
                  <a:pt x="75792" y="347261"/>
                </a:cubicBezTo>
                <a:cubicBezTo>
                  <a:pt x="84934" y="356403"/>
                  <a:pt x="97307" y="361604"/>
                  <a:pt x="108064" y="368776"/>
                </a:cubicBezTo>
                <a:cubicBezTo>
                  <a:pt x="126375" y="423708"/>
                  <a:pt x="104069" y="387042"/>
                  <a:pt x="161853" y="411807"/>
                </a:cubicBezTo>
                <a:cubicBezTo>
                  <a:pt x="173737" y="416900"/>
                  <a:pt x="182562" y="427540"/>
                  <a:pt x="194126" y="433322"/>
                </a:cubicBezTo>
                <a:cubicBezTo>
                  <a:pt x="217197" y="444858"/>
                  <a:pt x="258086" y="449926"/>
                  <a:pt x="280187" y="454837"/>
                </a:cubicBezTo>
                <a:cubicBezTo>
                  <a:pt x="411065" y="483921"/>
                  <a:pt x="220129" y="460440"/>
                  <a:pt x="538370" y="476353"/>
                </a:cubicBezTo>
                <a:cubicBezTo>
                  <a:pt x="556300" y="479939"/>
                  <a:pt x="574360" y="482922"/>
                  <a:pt x="592159" y="487110"/>
                </a:cubicBezTo>
                <a:cubicBezTo>
                  <a:pt x="635335" y="497269"/>
                  <a:pt x="676960" y="516989"/>
                  <a:pt x="721250" y="519383"/>
                </a:cubicBezTo>
                <a:cubicBezTo>
                  <a:pt x="810838" y="524226"/>
                  <a:pt x="900545" y="512212"/>
                  <a:pt x="990192" y="508626"/>
                </a:cubicBezTo>
                <a:cubicBezTo>
                  <a:pt x="1000949" y="505040"/>
                  <a:pt x="1012042" y="502335"/>
                  <a:pt x="1022464" y="497868"/>
                </a:cubicBezTo>
                <a:cubicBezTo>
                  <a:pt x="1037204" y="491551"/>
                  <a:pt x="1050479" y="481984"/>
                  <a:pt x="1065495" y="476353"/>
                </a:cubicBezTo>
                <a:cubicBezTo>
                  <a:pt x="1079339" y="471162"/>
                  <a:pt x="1094182" y="469181"/>
                  <a:pt x="1108526" y="465595"/>
                </a:cubicBezTo>
                <a:cubicBezTo>
                  <a:pt x="1173071" y="422566"/>
                  <a:pt x="1112113" y="469180"/>
                  <a:pt x="1162314" y="411807"/>
                </a:cubicBezTo>
                <a:cubicBezTo>
                  <a:pt x="1179011" y="392724"/>
                  <a:pt x="1198172" y="375948"/>
                  <a:pt x="1216102" y="358018"/>
                </a:cubicBezTo>
                <a:lnTo>
                  <a:pt x="1248375" y="325746"/>
                </a:lnTo>
                <a:cubicBezTo>
                  <a:pt x="1251961" y="297059"/>
                  <a:pt x="1253961" y="268128"/>
                  <a:pt x="1259133" y="239684"/>
                </a:cubicBezTo>
                <a:cubicBezTo>
                  <a:pt x="1261161" y="228527"/>
                  <a:pt x="1266775" y="218314"/>
                  <a:pt x="1269890" y="207411"/>
                </a:cubicBezTo>
                <a:cubicBezTo>
                  <a:pt x="1281518" y="166714"/>
                  <a:pt x="1307542" y="150037"/>
                  <a:pt x="1302163" y="132108"/>
                </a:cubicBezTo>
                <a:close/>
              </a:path>
            </a:pathLst>
          </a:custGeom>
          <a:noFill/>
          <a:ln cap="flat" cmpd="sng" w="40000">
            <a:solidFill>
              <a:srgbClr val="A34B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6" name="Google Shape;206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" y="14287"/>
            <a:ext cx="8894762" cy="6294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/>
          <p:nvPr/>
        </p:nvSpPr>
        <p:spPr>
          <a:xfrm>
            <a:off x="2336800" y="685800"/>
            <a:ext cx="2733675" cy="2471737"/>
          </a:xfrm>
          <a:custGeom>
            <a:rect b="b" l="l" r="r" t="t"/>
            <a:pathLst>
              <a:path extrusionOk="0" h="2472334" w="2733974">
                <a:moveTo>
                  <a:pt x="2438400" y="1257300"/>
                </a:moveTo>
                <a:cubicBezTo>
                  <a:pt x="2442633" y="1244600"/>
                  <a:pt x="2445827" y="1231505"/>
                  <a:pt x="2451100" y="1219200"/>
                </a:cubicBezTo>
                <a:cubicBezTo>
                  <a:pt x="2462060" y="1193626"/>
                  <a:pt x="2483143" y="1152808"/>
                  <a:pt x="2501900" y="1130300"/>
                </a:cubicBezTo>
                <a:cubicBezTo>
                  <a:pt x="2537009" y="1088169"/>
                  <a:pt x="2541751" y="1101398"/>
                  <a:pt x="2565400" y="1054100"/>
                </a:cubicBezTo>
                <a:cubicBezTo>
                  <a:pt x="2580067" y="1024767"/>
                  <a:pt x="2621524" y="925882"/>
                  <a:pt x="2628900" y="889000"/>
                </a:cubicBezTo>
                <a:cubicBezTo>
                  <a:pt x="2635716" y="854921"/>
                  <a:pt x="2648585" y="776922"/>
                  <a:pt x="2667000" y="749300"/>
                </a:cubicBezTo>
                <a:lnTo>
                  <a:pt x="2692400" y="711200"/>
                </a:lnTo>
                <a:cubicBezTo>
                  <a:pt x="2696633" y="694267"/>
                  <a:pt x="2702632" y="677679"/>
                  <a:pt x="2705100" y="660400"/>
                </a:cubicBezTo>
                <a:cubicBezTo>
                  <a:pt x="2733974" y="458285"/>
                  <a:pt x="2701559" y="598366"/>
                  <a:pt x="2730500" y="482600"/>
                </a:cubicBezTo>
                <a:cubicBezTo>
                  <a:pt x="2726267" y="427567"/>
                  <a:pt x="2727972" y="371751"/>
                  <a:pt x="2717800" y="317500"/>
                </a:cubicBezTo>
                <a:cubicBezTo>
                  <a:pt x="2714987" y="302498"/>
                  <a:pt x="2699973" y="292652"/>
                  <a:pt x="2692400" y="279400"/>
                </a:cubicBezTo>
                <a:cubicBezTo>
                  <a:pt x="2629482" y="169293"/>
                  <a:pt x="2714297" y="289911"/>
                  <a:pt x="2616200" y="177800"/>
                </a:cubicBezTo>
                <a:cubicBezTo>
                  <a:pt x="2602262" y="161870"/>
                  <a:pt x="2595712" y="138741"/>
                  <a:pt x="2578100" y="127000"/>
                </a:cubicBezTo>
                <a:cubicBezTo>
                  <a:pt x="2555823" y="112148"/>
                  <a:pt x="2527300" y="110067"/>
                  <a:pt x="2501900" y="101600"/>
                </a:cubicBezTo>
                <a:cubicBezTo>
                  <a:pt x="2469256" y="90719"/>
                  <a:pt x="2448083" y="82579"/>
                  <a:pt x="2413000" y="76200"/>
                </a:cubicBezTo>
                <a:cubicBezTo>
                  <a:pt x="2383549" y="70845"/>
                  <a:pt x="2353733" y="67733"/>
                  <a:pt x="2324100" y="63500"/>
                </a:cubicBezTo>
                <a:cubicBezTo>
                  <a:pt x="2248246" y="12931"/>
                  <a:pt x="2307750" y="43994"/>
                  <a:pt x="2159000" y="25400"/>
                </a:cubicBezTo>
                <a:cubicBezTo>
                  <a:pt x="2133448" y="22206"/>
                  <a:pt x="2108493" y="14413"/>
                  <a:pt x="2082800" y="12700"/>
                </a:cubicBezTo>
                <a:cubicBezTo>
                  <a:pt x="1981337" y="5936"/>
                  <a:pt x="1879600" y="4233"/>
                  <a:pt x="1778000" y="0"/>
                </a:cubicBezTo>
                <a:cubicBezTo>
                  <a:pt x="1659467" y="4233"/>
                  <a:pt x="1540522" y="1962"/>
                  <a:pt x="1422400" y="12700"/>
                </a:cubicBezTo>
                <a:cubicBezTo>
                  <a:pt x="1399696" y="14764"/>
                  <a:pt x="1380246" y="30095"/>
                  <a:pt x="1358900" y="38100"/>
                </a:cubicBezTo>
                <a:cubicBezTo>
                  <a:pt x="1346365" y="42800"/>
                  <a:pt x="1333715" y="47278"/>
                  <a:pt x="1320800" y="50800"/>
                </a:cubicBezTo>
                <a:cubicBezTo>
                  <a:pt x="1201527" y="83329"/>
                  <a:pt x="1232463" y="74726"/>
                  <a:pt x="1104900" y="88900"/>
                </a:cubicBezTo>
                <a:cubicBezTo>
                  <a:pt x="1079500" y="97367"/>
                  <a:pt x="1050977" y="99448"/>
                  <a:pt x="1028700" y="114300"/>
                </a:cubicBezTo>
                <a:cubicBezTo>
                  <a:pt x="979461" y="147126"/>
                  <a:pt x="1005080" y="134873"/>
                  <a:pt x="952500" y="152400"/>
                </a:cubicBezTo>
                <a:cubicBezTo>
                  <a:pt x="939800" y="169333"/>
                  <a:pt x="930661" y="189649"/>
                  <a:pt x="914400" y="203200"/>
                </a:cubicBezTo>
                <a:cubicBezTo>
                  <a:pt x="904116" y="211770"/>
                  <a:pt x="887923" y="209258"/>
                  <a:pt x="876300" y="215900"/>
                </a:cubicBezTo>
                <a:cubicBezTo>
                  <a:pt x="857922" y="226402"/>
                  <a:pt x="842724" y="241697"/>
                  <a:pt x="825500" y="254000"/>
                </a:cubicBezTo>
                <a:cubicBezTo>
                  <a:pt x="813080" y="262872"/>
                  <a:pt x="800652" y="271827"/>
                  <a:pt x="787400" y="279400"/>
                </a:cubicBezTo>
                <a:cubicBezTo>
                  <a:pt x="770962" y="288793"/>
                  <a:pt x="752006" y="293796"/>
                  <a:pt x="736600" y="304800"/>
                </a:cubicBezTo>
                <a:cubicBezTo>
                  <a:pt x="653359" y="364258"/>
                  <a:pt x="742129" y="328357"/>
                  <a:pt x="660400" y="355600"/>
                </a:cubicBezTo>
                <a:cubicBezTo>
                  <a:pt x="647700" y="368300"/>
                  <a:pt x="637244" y="383737"/>
                  <a:pt x="622300" y="393700"/>
                </a:cubicBezTo>
                <a:cubicBezTo>
                  <a:pt x="560325" y="435017"/>
                  <a:pt x="606051" y="371849"/>
                  <a:pt x="546100" y="431800"/>
                </a:cubicBezTo>
                <a:cubicBezTo>
                  <a:pt x="526933" y="450967"/>
                  <a:pt x="513309" y="475040"/>
                  <a:pt x="495300" y="495300"/>
                </a:cubicBezTo>
                <a:cubicBezTo>
                  <a:pt x="450505" y="545694"/>
                  <a:pt x="453719" y="539954"/>
                  <a:pt x="406400" y="571500"/>
                </a:cubicBezTo>
                <a:cubicBezTo>
                  <a:pt x="376156" y="616866"/>
                  <a:pt x="372435" y="624832"/>
                  <a:pt x="330200" y="673100"/>
                </a:cubicBezTo>
                <a:cubicBezTo>
                  <a:pt x="318373" y="686617"/>
                  <a:pt x="304800" y="698500"/>
                  <a:pt x="292100" y="711200"/>
                </a:cubicBezTo>
                <a:cubicBezTo>
                  <a:pt x="250085" y="837246"/>
                  <a:pt x="320577" y="644702"/>
                  <a:pt x="241300" y="787400"/>
                </a:cubicBezTo>
                <a:cubicBezTo>
                  <a:pt x="228297" y="810805"/>
                  <a:pt x="227874" y="839653"/>
                  <a:pt x="215900" y="863600"/>
                </a:cubicBezTo>
                <a:lnTo>
                  <a:pt x="165100" y="965200"/>
                </a:lnTo>
                <a:lnTo>
                  <a:pt x="139700" y="1016000"/>
                </a:lnTo>
                <a:cubicBezTo>
                  <a:pt x="104753" y="1225682"/>
                  <a:pt x="145564" y="1005242"/>
                  <a:pt x="114300" y="1130300"/>
                </a:cubicBezTo>
                <a:cubicBezTo>
                  <a:pt x="109065" y="1151241"/>
                  <a:pt x="107803" y="1173125"/>
                  <a:pt x="101600" y="1193800"/>
                </a:cubicBezTo>
                <a:cubicBezTo>
                  <a:pt x="95049" y="1215636"/>
                  <a:pt x="84205" y="1235954"/>
                  <a:pt x="76200" y="1257300"/>
                </a:cubicBezTo>
                <a:cubicBezTo>
                  <a:pt x="71500" y="1269835"/>
                  <a:pt x="67733" y="1282700"/>
                  <a:pt x="63500" y="1295400"/>
                </a:cubicBezTo>
                <a:cubicBezTo>
                  <a:pt x="45041" y="1424614"/>
                  <a:pt x="38817" y="1460754"/>
                  <a:pt x="25400" y="1574800"/>
                </a:cubicBezTo>
                <a:cubicBezTo>
                  <a:pt x="9147" y="1712949"/>
                  <a:pt x="22737" y="1648950"/>
                  <a:pt x="0" y="1739900"/>
                </a:cubicBezTo>
                <a:cubicBezTo>
                  <a:pt x="4233" y="1909233"/>
                  <a:pt x="911" y="2078925"/>
                  <a:pt x="12700" y="2247900"/>
                </a:cubicBezTo>
                <a:cubicBezTo>
                  <a:pt x="13762" y="2263126"/>
                  <a:pt x="31274" y="2272348"/>
                  <a:pt x="38100" y="2286000"/>
                </a:cubicBezTo>
                <a:cubicBezTo>
                  <a:pt x="48295" y="2306390"/>
                  <a:pt x="51418" y="2330168"/>
                  <a:pt x="63500" y="2349500"/>
                </a:cubicBezTo>
                <a:cubicBezTo>
                  <a:pt x="76011" y="2369518"/>
                  <a:pt x="135027" y="2415773"/>
                  <a:pt x="152400" y="2425700"/>
                </a:cubicBezTo>
                <a:cubicBezTo>
                  <a:pt x="164023" y="2432342"/>
                  <a:pt x="177628" y="2434722"/>
                  <a:pt x="190500" y="2438400"/>
                </a:cubicBezTo>
                <a:cubicBezTo>
                  <a:pt x="243547" y="2453556"/>
                  <a:pt x="257623" y="2453820"/>
                  <a:pt x="317500" y="2463800"/>
                </a:cubicBezTo>
                <a:cubicBezTo>
                  <a:pt x="560272" y="2455130"/>
                  <a:pt x="613566" y="2472334"/>
                  <a:pt x="800100" y="2425700"/>
                </a:cubicBezTo>
                <a:cubicBezTo>
                  <a:pt x="833967" y="2417233"/>
                  <a:pt x="870476" y="2415912"/>
                  <a:pt x="901700" y="2400300"/>
                </a:cubicBezTo>
                <a:cubicBezTo>
                  <a:pt x="979804" y="2361248"/>
                  <a:pt x="936748" y="2385402"/>
                  <a:pt x="1028700" y="2324100"/>
                </a:cubicBezTo>
                <a:cubicBezTo>
                  <a:pt x="1041400" y="2315633"/>
                  <a:pt x="1056007" y="2309493"/>
                  <a:pt x="1066800" y="2298700"/>
                </a:cubicBezTo>
                <a:cubicBezTo>
                  <a:pt x="1114366" y="2251134"/>
                  <a:pt x="1087861" y="2266280"/>
                  <a:pt x="1143000" y="2247900"/>
                </a:cubicBezTo>
                <a:cubicBezTo>
                  <a:pt x="1155700" y="2235200"/>
                  <a:pt x="1167199" y="2221173"/>
                  <a:pt x="1181100" y="2209800"/>
                </a:cubicBezTo>
                <a:cubicBezTo>
                  <a:pt x="1313430" y="2101530"/>
                  <a:pt x="1240799" y="2165343"/>
                  <a:pt x="1320800" y="2108200"/>
                </a:cubicBezTo>
                <a:cubicBezTo>
                  <a:pt x="1334223" y="2098612"/>
                  <a:pt x="1389747" y="2054677"/>
                  <a:pt x="1409700" y="2044700"/>
                </a:cubicBezTo>
                <a:cubicBezTo>
                  <a:pt x="1421674" y="2038713"/>
                  <a:pt x="1434885" y="2035522"/>
                  <a:pt x="1447800" y="2032000"/>
                </a:cubicBezTo>
                <a:cubicBezTo>
                  <a:pt x="1481479" y="2022815"/>
                  <a:pt x="1549400" y="2006600"/>
                  <a:pt x="1549400" y="2006600"/>
                </a:cubicBezTo>
                <a:cubicBezTo>
                  <a:pt x="1562100" y="1998133"/>
                  <a:pt x="1573471" y="1987213"/>
                  <a:pt x="1587500" y="1981200"/>
                </a:cubicBezTo>
                <a:cubicBezTo>
                  <a:pt x="1637196" y="1959902"/>
                  <a:pt x="1663278" y="1977248"/>
                  <a:pt x="1714500" y="1943100"/>
                </a:cubicBezTo>
                <a:lnTo>
                  <a:pt x="1790700" y="1892300"/>
                </a:lnTo>
                <a:cubicBezTo>
                  <a:pt x="1799167" y="1879600"/>
                  <a:pt x="1805307" y="1864993"/>
                  <a:pt x="1816100" y="1854200"/>
                </a:cubicBezTo>
                <a:cubicBezTo>
                  <a:pt x="1826893" y="1843407"/>
                  <a:pt x="1841780" y="1837672"/>
                  <a:pt x="1854200" y="1828800"/>
                </a:cubicBezTo>
                <a:cubicBezTo>
                  <a:pt x="1871424" y="1816497"/>
                  <a:pt x="1888929" y="1804475"/>
                  <a:pt x="1905000" y="1790700"/>
                </a:cubicBezTo>
                <a:cubicBezTo>
                  <a:pt x="1918637" y="1779011"/>
                  <a:pt x="1929583" y="1764427"/>
                  <a:pt x="1943100" y="1752600"/>
                </a:cubicBezTo>
                <a:cubicBezTo>
                  <a:pt x="1963500" y="1734750"/>
                  <a:pt x="1986200" y="1719650"/>
                  <a:pt x="2006600" y="1701800"/>
                </a:cubicBezTo>
                <a:cubicBezTo>
                  <a:pt x="2020117" y="1689973"/>
                  <a:pt x="2030902" y="1675198"/>
                  <a:pt x="2044700" y="1663700"/>
                </a:cubicBezTo>
                <a:cubicBezTo>
                  <a:pt x="2056426" y="1653929"/>
                  <a:pt x="2071074" y="1648071"/>
                  <a:pt x="2082800" y="1638300"/>
                </a:cubicBezTo>
                <a:cubicBezTo>
                  <a:pt x="2180586" y="1556812"/>
                  <a:pt x="2064405" y="1637863"/>
                  <a:pt x="2159000" y="1574800"/>
                </a:cubicBezTo>
                <a:cubicBezTo>
                  <a:pt x="2167467" y="1562100"/>
                  <a:pt x="2174259" y="1548108"/>
                  <a:pt x="2184400" y="1536700"/>
                </a:cubicBezTo>
                <a:cubicBezTo>
                  <a:pt x="2247668" y="1465524"/>
                  <a:pt x="2240793" y="1473705"/>
                  <a:pt x="2298700" y="1435100"/>
                </a:cubicBezTo>
                <a:cubicBezTo>
                  <a:pt x="2302933" y="1422400"/>
                  <a:pt x="2304213" y="1408294"/>
                  <a:pt x="2311400" y="1397000"/>
                </a:cubicBezTo>
                <a:cubicBezTo>
                  <a:pt x="2334128" y="1361285"/>
                  <a:pt x="2387600" y="1295400"/>
                  <a:pt x="2387600" y="1295400"/>
                </a:cubicBezTo>
                <a:lnTo>
                  <a:pt x="2438400" y="1257300"/>
                </a:lnTo>
                <a:close/>
              </a:path>
            </a:pathLst>
          </a:custGeom>
          <a:noFill/>
          <a:ln cap="flat" cmpd="sng" w="400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6210300" y="1549400"/>
            <a:ext cx="1165225" cy="1689100"/>
          </a:xfrm>
          <a:custGeom>
            <a:rect b="b" l="l" r="r" t="t"/>
            <a:pathLst>
              <a:path extrusionOk="0" h="1689100" w="1165792">
                <a:moveTo>
                  <a:pt x="355600" y="88900"/>
                </a:moveTo>
                <a:cubicBezTo>
                  <a:pt x="338212" y="112084"/>
                  <a:pt x="272954" y="197138"/>
                  <a:pt x="266700" y="215900"/>
                </a:cubicBezTo>
                <a:cubicBezTo>
                  <a:pt x="262467" y="228600"/>
                  <a:pt x="257678" y="241128"/>
                  <a:pt x="254000" y="254000"/>
                </a:cubicBezTo>
                <a:cubicBezTo>
                  <a:pt x="249205" y="270783"/>
                  <a:pt x="248176" y="288757"/>
                  <a:pt x="241300" y="304800"/>
                </a:cubicBezTo>
                <a:cubicBezTo>
                  <a:pt x="235287" y="318829"/>
                  <a:pt x="222099" y="328952"/>
                  <a:pt x="215900" y="342900"/>
                </a:cubicBezTo>
                <a:lnTo>
                  <a:pt x="177800" y="457200"/>
                </a:lnTo>
                <a:cubicBezTo>
                  <a:pt x="173567" y="469900"/>
                  <a:pt x="172526" y="484161"/>
                  <a:pt x="165100" y="495300"/>
                </a:cubicBezTo>
                <a:lnTo>
                  <a:pt x="139700" y="533400"/>
                </a:lnTo>
                <a:cubicBezTo>
                  <a:pt x="104753" y="743082"/>
                  <a:pt x="145564" y="522642"/>
                  <a:pt x="114300" y="647700"/>
                </a:cubicBezTo>
                <a:cubicBezTo>
                  <a:pt x="109065" y="668641"/>
                  <a:pt x="108426" y="690722"/>
                  <a:pt x="101600" y="711200"/>
                </a:cubicBezTo>
                <a:cubicBezTo>
                  <a:pt x="65254" y="820239"/>
                  <a:pt x="85694" y="711325"/>
                  <a:pt x="63500" y="800100"/>
                </a:cubicBezTo>
                <a:cubicBezTo>
                  <a:pt x="58265" y="821041"/>
                  <a:pt x="55654" y="842567"/>
                  <a:pt x="50800" y="863600"/>
                </a:cubicBezTo>
                <a:cubicBezTo>
                  <a:pt x="31075" y="949074"/>
                  <a:pt x="23381" y="972267"/>
                  <a:pt x="0" y="1054100"/>
                </a:cubicBezTo>
                <a:cubicBezTo>
                  <a:pt x="4233" y="1181100"/>
                  <a:pt x="2147" y="1308468"/>
                  <a:pt x="12700" y="1435100"/>
                </a:cubicBezTo>
                <a:cubicBezTo>
                  <a:pt x="14923" y="1461781"/>
                  <a:pt x="23248" y="1489023"/>
                  <a:pt x="38100" y="1511300"/>
                </a:cubicBezTo>
                <a:cubicBezTo>
                  <a:pt x="46567" y="1524000"/>
                  <a:pt x="55927" y="1536148"/>
                  <a:pt x="63500" y="1549400"/>
                </a:cubicBezTo>
                <a:cubicBezTo>
                  <a:pt x="72893" y="1565838"/>
                  <a:pt x="76579" y="1585826"/>
                  <a:pt x="88900" y="1600200"/>
                </a:cubicBezTo>
                <a:cubicBezTo>
                  <a:pt x="102675" y="1616271"/>
                  <a:pt x="124733" y="1623333"/>
                  <a:pt x="139700" y="1638300"/>
                </a:cubicBezTo>
                <a:cubicBezTo>
                  <a:pt x="150493" y="1649093"/>
                  <a:pt x="151448" y="1669574"/>
                  <a:pt x="165100" y="1676400"/>
                </a:cubicBezTo>
                <a:cubicBezTo>
                  <a:pt x="188132" y="1687916"/>
                  <a:pt x="215900" y="1684867"/>
                  <a:pt x="241300" y="1689100"/>
                </a:cubicBezTo>
                <a:cubicBezTo>
                  <a:pt x="292100" y="1680633"/>
                  <a:pt x="343081" y="1673191"/>
                  <a:pt x="393700" y="1663700"/>
                </a:cubicBezTo>
                <a:cubicBezTo>
                  <a:pt x="410856" y="1660483"/>
                  <a:pt x="428457" y="1657876"/>
                  <a:pt x="444500" y="1651000"/>
                </a:cubicBezTo>
                <a:cubicBezTo>
                  <a:pt x="458529" y="1644987"/>
                  <a:pt x="469348" y="1633173"/>
                  <a:pt x="482600" y="1625600"/>
                </a:cubicBezTo>
                <a:cubicBezTo>
                  <a:pt x="499038" y="1616207"/>
                  <a:pt x="516962" y="1609593"/>
                  <a:pt x="533400" y="1600200"/>
                </a:cubicBezTo>
                <a:cubicBezTo>
                  <a:pt x="602334" y="1560809"/>
                  <a:pt x="539746" y="1585385"/>
                  <a:pt x="609600" y="1562100"/>
                </a:cubicBezTo>
                <a:cubicBezTo>
                  <a:pt x="618067" y="1549400"/>
                  <a:pt x="624207" y="1534793"/>
                  <a:pt x="635000" y="1524000"/>
                </a:cubicBezTo>
                <a:cubicBezTo>
                  <a:pt x="711793" y="1447207"/>
                  <a:pt x="632862" y="1569184"/>
                  <a:pt x="723900" y="1447800"/>
                </a:cubicBezTo>
                <a:cubicBezTo>
                  <a:pt x="735259" y="1432654"/>
                  <a:pt x="736979" y="1411374"/>
                  <a:pt x="749300" y="1397000"/>
                </a:cubicBezTo>
                <a:cubicBezTo>
                  <a:pt x="891074" y="1231597"/>
                  <a:pt x="731562" y="1461707"/>
                  <a:pt x="825500" y="1320800"/>
                </a:cubicBezTo>
                <a:cubicBezTo>
                  <a:pt x="829733" y="1303867"/>
                  <a:pt x="829540" y="1285155"/>
                  <a:pt x="838200" y="1270000"/>
                </a:cubicBezTo>
                <a:cubicBezTo>
                  <a:pt x="847111" y="1254406"/>
                  <a:pt x="864802" y="1245698"/>
                  <a:pt x="876300" y="1231900"/>
                </a:cubicBezTo>
                <a:cubicBezTo>
                  <a:pt x="886071" y="1220174"/>
                  <a:pt x="894874" y="1207452"/>
                  <a:pt x="901700" y="1193800"/>
                </a:cubicBezTo>
                <a:cubicBezTo>
                  <a:pt x="907687" y="1181826"/>
                  <a:pt x="908413" y="1167674"/>
                  <a:pt x="914400" y="1155700"/>
                </a:cubicBezTo>
                <a:cubicBezTo>
                  <a:pt x="974777" y="1034945"/>
                  <a:pt x="899670" y="1237989"/>
                  <a:pt x="965200" y="1041400"/>
                </a:cubicBezTo>
                <a:lnTo>
                  <a:pt x="977900" y="1003300"/>
                </a:lnTo>
                <a:cubicBezTo>
                  <a:pt x="982133" y="990600"/>
                  <a:pt x="982568" y="975910"/>
                  <a:pt x="990600" y="965200"/>
                </a:cubicBezTo>
                <a:cubicBezTo>
                  <a:pt x="1037858" y="902189"/>
                  <a:pt x="1016959" y="932012"/>
                  <a:pt x="1054100" y="876300"/>
                </a:cubicBezTo>
                <a:cubicBezTo>
                  <a:pt x="1058333" y="855133"/>
                  <a:pt x="1061565" y="833741"/>
                  <a:pt x="1066800" y="812800"/>
                </a:cubicBezTo>
                <a:cubicBezTo>
                  <a:pt x="1070047" y="799813"/>
                  <a:pt x="1075822" y="787572"/>
                  <a:pt x="1079500" y="774700"/>
                </a:cubicBezTo>
                <a:cubicBezTo>
                  <a:pt x="1084295" y="757917"/>
                  <a:pt x="1087967" y="740833"/>
                  <a:pt x="1092200" y="723900"/>
                </a:cubicBezTo>
                <a:cubicBezTo>
                  <a:pt x="1096433" y="685800"/>
                  <a:pt x="1101266" y="647762"/>
                  <a:pt x="1104900" y="609600"/>
                </a:cubicBezTo>
                <a:cubicBezTo>
                  <a:pt x="1109733" y="558854"/>
                  <a:pt x="1112264" y="507896"/>
                  <a:pt x="1117600" y="457200"/>
                </a:cubicBezTo>
                <a:cubicBezTo>
                  <a:pt x="1124601" y="390689"/>
                  <a:pt x="1130740" y="366099"/>
                  <a:pt x="1143000" y="304800"/>
                </a:cubicBezTo>
                <a:cubicBezTo>
                  <a:pt x="1136987" y="214607"/>
                  <a:pt x="1165792" y="124827"/>
                  <a:pt x="1092200" y="63500"/>
                </a:cubicBezTo>
                <a:cubicBezTo>
                  <a:pt x="1081916" y="54930"/>
                  <a:pt x="1066074" y="56787"/>
                  <a:pt x="1054100" y="50800"/>
                </a:cubicBezTo>
                <a:cubicBezTo>
                  <a:pt x="1040448" y="43974"/>
                  <a:pt x="1030345" y="30616"/>
                  <a:pt x="1016000" y="25400"/>
                </a:cubicBezTo>
                <a:cubicBezTo>
                  <a:pt x="983193" y="13470"/>
                  <a:pt x="914400" y="0"/>
                  <a:pt x="914400" y="0"/>
                </a:cubicBezTo>
                <a:lnTo>
                  <a:pt x="533400" y="12700"/>
                </a:lnTo>
                <a:cubicBezTo>
                  <a:pt x="478264" y="15264"/>
                  <a:pt x="418318" y="2058"/>
                  <a:pt x="368300" y="25400"/>
                </a:cubicBezTo>
                <a:cubicBezTo>
                  <a:pt x="344038" y="36722"/>
                  <a:pt x="354874" y="77653"/>
                  <a:pt x="342900" y="101600"/>
                </a:cubicBezTo>
                <a:lnTo>
                  <a:pt x="355600" y="88900"/>
                </a:lnTo>
                <a:close/>
              </a:path>
            </a:pathLst>
          </a:custGeom>
          <a:noFill/>
          <a:ln cap="flat" cmpd="sng" w="40000">
            <a:solidFill>
              <a:srgbClr val="862A4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/>
          <p:nvPr/>
        </p:nvSpPr>
        <p:spPr>
          <a:xfrm>
            <a:off x="3937000" y="4191000"/>
            <a:ext cx="1158875" cy="1258887"/>
          </a:xfrm>
          <a:custGeom>
            <a:rect b="b" l="l" r="r" t="t"/>
            <a:pathLst>
              <a:path extrusionOk="0" h="1258914" w="1159386">
                <a:moveTo>
                  <a:pt x="698500" y="152723"/>
                </a:moveTo>
                <a:cubicBezTo>
                  <a:pt x="706967" y="140023"/>
                  <a:pt x="717074" y="128275"/>
                  <a:pt x="723900" y="114623"/>
                </a:cubicBezTo>
                <a:cubicBezTo>
                  <a:pt x="729887" y="102649"/>
                  <a:pt x="727134" y="85989"/>
                  <a:pt x="736600" y="76523"/>
                </a:cubicBezTo>
                <a:cubicBezTo>
                  <a:pt x="746066" y="67057"/>
                  <a:pt x="762000" y="68056"/>
                  <a:pt x="774700" y="63823"/>
                </a:cubicBezTo>
                <a:cubicBezTo>
                  <a:pt x="787400" y="51123"/>
                  <a:pt x="796387" y="33017"/>
                  <a:pt x="812800" y="25723"/>
                </a:cubicBezTo>
                <a:cubicBezTo>
                  <a:pt x="870677" y="0"/>
                  <a:pt x="962986" y="20422"/>
                  <a:pt x="1016000" y="25723"/>
                </a:cubicBezTo>
                <a:cubicBezTo>
                  <a:pt x="1032933" y="38423"/>
                  <a:pt x="1052738" y="48003"/>
                  <a:pt x="1066800" y="63823"/>
                </a:cubicBezTo>
                <a:cubicBezTo>
                  <a:pt x="1087081" y="86639"/>
                  <a:pt x="1117600" y="140023"/>
                  <a:pt x="1117600" y="140023"/>
                </a:cubicBezTo>
                <a:cubicBezTo>
                  <a:pt x="1159386" y="307169"/>
                  <a:pt x="1157916" y="259777"/>
                  <a:pt x="1130300" y="508323"/>
                </a:cubicBezTo>
                <a:cubicBezTo>
                  <a:pt x="1121837" y="584494"/>
                  <a:pt x="1114770" y="577943"/>
                  <a:pt x="1066800" y="609923"/>
                </a:cubicBezTo>
                <a:cubicBezTo>
                  <a:pt x="1062567" y="622623"/>
                  <a:pt x="1063566" y="638557"/>
                  <a:pt x="1054100" y="648023"/>
                </a:cubicBezTo>
                <a:cubicBezTo>
                  <a:pt x="1010431" y="691692"/>
                  <a:pt x="987710" y="695553"/>
                  <a:pt x="939800" y="711523"/>
                </a:cubicBezTo>
                <a:cubicBezTo>
                  <a:pt x="844365" y="806958"/>
                  <a:pt x="977407" y="678898"/>
                  <a:pt x="825500" y="800423"/>
                </a:cubicBezTo>
                <a:cubicBezTo>
                  <a:pt x="747217" y="863050"/>
                  <a:pt x="786245" y="839101"/>
                  <a:pt x="711200" y="876623"/>
                </a:cubicBezTo>
                <a:cubicBezTo>
                  <a:pt x="689127" y="942841"/>
                  <a:pt x="714822" y="891748"/>
                  <a:pt x="660400" y="940123"/>
                </a:cubicBezTo>
                <a:cubicBezTo>
                  <a:pt x="633552" y="963988"/>
                  <a:pt x="584200" y="1016323"/>
                  <a:pt x="584200" y="1016323"/>
                </a:cubicBezTo>
                <a:cubicBezTo>
                  <a:pt x="579967" y="1029023"/>
                  <a:pt x="580966" y="1044957"/>
                  <a:pt x="571500" y="1054423"/>
                </a:cubicBezTo>
                <a:cubicBezTo>
                  <a:pt x="562034" y="1063889"/>
                  <a:pt x="545374" y="1061136"/>
                  <a:pt x="533400" y="1067123"/>
                </a:cubicBezTo>
                <a:cubicBezTo>
                  <a:pt x="519748" y="1073949"/>
                  <a:pt x="508000" y="1084056"/>
                  <a:pt x="495300" y="1092523"/>
                </a:cubicBezTo>
                <a:cubicBezTo>
                  <a:pt x="433417" y="1185348"/>
                  <a:pt x="515778" y="1075458"/>
                  <a:pt x="419100" y="1156023"/>
                </a:cubicBezTo>
                <a:cubicBezTo>
                  <a:pt x="407374" y="1165794"/>
                  <a:pt x="405426" y="1184352"/>
                  <a:pt x="393700" y="1194123"/>
                </a:cubicBezTo>
                <a:cubicBezTo>
                  <a:pt x="379156" y="1206243"/>
                  <a:pt x="359338" y="1210130"/>
                  <a:pt x="342900" y="1219523"/>
                </a:cubicBezTo>
                <a:cubicBezTo>
                  <a:pt x="273966" y="1258914"/>
                  <a:pt x="336554" y="1234338"/>
                  <a:pt x="266700" y="1257623"/>
                </a:cubicBezTo>
                <a:cubicBezTo>
                  <a:pt x="203200" y="1253390"/>
                  <a:pt x="138975" y="1255386"/>
                  <a:pt x="76200" y="1244923"/>
                </a:cubicBezTo>
                <a:cubicBezTo>
                  <a:pt x="61144" y="1242414"/>
                  <a:pt x="44926" y="1233175"/>
                  <a:pt x="38100" y="1219523"/>
                </a:cubicBezTo>
                <a:cubicBezTo>
                  <a:pt x="26584" y="1196491"/>
                  <a:pt x="32799" y="1167987"/>
                  <a:pt x="25400" y="1143323"/>
                </a:cubicBezTo>
                <a:cubicBezTo>
                  <a:pt x="19960" y="1125189"/>
                  <a:pt x="8467" y="1109456"/>
                  <a:pt x="0" y="1092523"/>
                </a:cubicBezTo>
                <a:cubicBezTo>
                  <a:pt x="4233" y="1079823"/>
                  <a:pt x="4337" y="1064876"/>
                  <a:pt x="12700" y="1054423"/>
                </a:cubicBezTo>
                <a:cubicBezTo>
                  <a:pt x="30605" y="1032042"/>
                  <a:pt x="63801" y="1024689"/>
                  <a:pt x="88900" y="1016323"/>
                </a:cubicBezTo>
                <a:cubicBezTo>
                  <a:pt x="210443" y="894780"/>
                  <a:pt x="54822" y="1039041"/>
                  <a:pt x="165100" y="965523"/>
                </a:cubicBezTo>
                <a:cubicBezTo>
                  <a:pt x="180044" y="955560"/>
                  <a:pt x="187500" y="936145"/>
                  <a:pt x="203200" y="927423"/>
                </a:cubicBezTo>
                <a:cubicBezTo>
                  <a:pt x="226605" y="914420"/>
                  <a:pt x="257123" y="916875"/>
                  <a:pt x="279400" y="902023"/>
                </a:cubicBezTo>
                <a:cubicBezTo>
                  <a:pt x="292100" y="893556"/>
                  <a:pt x="303552" y="882822"/>
                  <a:pt x="317500" y="876623"/>
                </a:cubicBezTo>
                <a:cubicBezTo>
                  <a:pt x="341966" y="865749"/>
                  <a:pt x="368300" y="859690"/>
                  <a:pt x="393700" y="851223"/>
                </a:cubicBezTo>
                <a:lnTo>
                  <a:pt x="431800" y="838523"/>
                </a:lnTo>
                <a:cubicBezTo>
                  <a:pt x="444500" y="834290"/>
                  <a:pt x="456913" y="829070"/>
                  <a:pt x="469900" y="825823"/>
                </a:cubicBezTo>
                <a:lnTo>
                  <a:pt x="520700" y="813123"/>
                </a:lnTo>
                <a:cubicBezTo>
                  <a:pt x="533400" y="804656"/>
                  <a:pt x="544852" y="793922"/>
                  <a:pt x="558800" y="787723"/>
                </a:cubicBezTo>
                <a:cubicBezTo>
                  <a:pt x="583266" y="776849"/>
                  <a:pt x="612723" y="777175"/>
                  <a:pt x="635000" y="762323"/>
                </a:cubicBezTo>
                <a:lnTo>
                  <a:pt x="711200" y="711523"/>
                </a:lnTo>
                <a:cubicBezTo>
                  <a:pt x="715433" y="686123"/>
                  <a:pt x="718850" y="660573"/>
                  <a:pt x="723900" y="635323"/>
                </a:cubicBezTo>
                <a:cubicBezTo>
                  <a:pt x="727323" y="618207"/>
                  <a:pt x="733946" y="601775"/>
                  <a:pt x="736600" y="584523"/>
                </a:cubicBezTo>
                <a:cubicBezTo>
                  <a:pt x="760906" y="426536"/>
                  <a:pt x="733641" y="517200"/>
                  <a:pt x="762000" y="432123"/>
                </a:cubicBezTo>
                <a:cubicBezTo>
                  <a:pt x="771056" y="368733"/>
                  <a:pt x="785524" y="347313"/>
                  <a:pt x="762000" y="292423"/>
                </a:cubicBezTo>
                <a:cubicBezTo>
                  <a:pt x="755987" y="278394"/>
                  <a:pt x="748519" y="263858"/>
                  <a:pt x="736600" y="254323"/>
                </a:cubicBezTo>
                <a:cubicBezTo>
                  <a:pt x="726147" y="245960"/>
                  <a:pt x="711200" y="245856"/>
                  <a:pt x="698500" y="241623"/>
                </a:cubicBezTo>
                <a:lnTo>
                  <a:pt x="698500" y="152723"/>
                </a:lnTo>
                <a:close/>
              </a:path>
            </a:pathLst>
          </a:custGeom>
          <a:noFill/>
          <a:ln cap="flat" cmpd="sng" w="400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Vanderci\Documents\ALiB 2014 cartas\Lexicais EDUEL remessa 1\L06_penca.jpg" id="214" name="Google Shape;21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0"/>
            <a:ext cx="8572500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/>
          <p:nvPr/>
        </p:nvSpPr>
        <p:spPr>
          <a:xfrm>
            <a:off x="2044700" y="1430337"/>
            <a:ext cx="4625975" cy="1927225"/>
          </a:xfrm>
          <a:custGeom>
            <a:rect b="b" l="l" r="r" t="t"/>
            <a:pathLst>
              <a:path extrusionOk="0" h="1926908" w="4626276">
                <a:moveTo>
                  <a:pt x="290456" y="1645920"/>
                </a:moveTo>
                <a:cubicBezTo>
                  <a:pt x="286870" y="1660264"/>
                  <a:pt x="288935" y="1677406"/>
                  <a:pt x="279699" y="1688951"/>
                </a:cubicBezTo>
                <a:cubicBezTo>
                  <a:pt x="258050" y="1716013"/>
                  <a:pt x="230763" y="1692069"/>
                  <a:pt x="215153" y="1678193"/>
                </a:cubicBezTo>
                <a:cubicBezTo>
                  <a:pt x="192411" y="1657978"/>
                  <a:pt x="167485" y="1638964"/>
                  <a:pt x="150607" y="1613647"/>
                </a:cubicBezTo>
                <a:cubicBezTo>
                  <a:pt x="84386" y="1514314"/>
                  <a:pt x="168891" y="1636502"/>
                  <a:pt x="107576" y="1559859"/>
                </a:cubicBezTo>
                <a:cubicBezTo>
                  <a:pt x="47661" y="1484967"/>
                  <a:pt x="130458" y="1571983"/>
                  <a:pt x="53788" y="1495313"/>
                </a:cubicBezTo>
                <a:cubicBezTo>
                  <a:pt x="46616" y="1477384"/>
                  <a:pt x="38380" y="1459845"/>
                  <a:pt x="32273" y="1441525"/>
                </a:cubicBezTo>
                <a:cubicBezTo>
                  <a:pt x="23525" y="1415281"/>
                  <a:pt x="16444" y="1370295"/>
                  <a:pt x="10758" y="1344706"/>
                </a:cubicBezTo>
                <a:cubicBezTo>
                  <a:pt x="7551" y="1330273"/>
                  <a:pt x="3586" y="1316019"/>
                  <a:pt x="0" y="1301675"/>
                </a:cubicBezTo>
                <a:cubicBezTo>
                  <a:pt x="3586" y="1172583"/>
                  <a:pt x="4144" y="1043372"/>
                  <a:pt x="10758" y="914400"/>
                </a:cubicBezTo>
                <a:cubicBezTo>
                  <a:pt x="11339" y="903075"/>
                  <a:pt x="19291" y="893246"/>
                  <a:pt x="21515" y="882127"/>
                </a:cubicBezTo>
                <a:cubicBezTo>
                  <a:pt x="25878" y="860313"/>
                  <a:pt x="31072" y="791699"/>
                  <a:pt x="43031" y="763793"/>
                </a:cubicBezTo>
                <a:cubicBezTo>
                  <a:pt x="48124" y="751909"/>
                  <a:pt x="57374" y="742278"/>
                  <a:pt x="64546" y="731520"/>
                </a:cubicBezTo>
                <a:lnTo>
                  <a:pt x="86061" y="666974"/>
                </a:lnTo>
                <a:cubicBezTo>
                  <a:pt x="89647" y="656216"/>
                  <a:pt x="94595" y="645820"/>
                  <a:pt x="96819" y="634701"/>
                </a:cubicBezTo>
                <a:cubicBezTo>
                  <a:pt x="100405" y="616772"/>
                  <a:pt x="101794" y="598259"/>
                  <a:pt x="107576" y="580913"/>
                </a:cubicBezTo>
                <a:cubicBezTo>
                  <a:pt x="112647" y="565699"/>
                  <a:pt x="122775" y="552622"/>
                  <a:pt x="129092" y="537882"/>
                </a:cubicBezTo>
                <a:cubicBezTo>
                  <a:pt x="155815" y="475528"/>
                  <a:pt x="120016" y="535357"/>
                  <a:pt x="161365" y="473337"/>
                </a:cubicBezTo>
                <a:cubicBezTo>
                  <a:pt x="164951" y="462579"/>
                  <a:pt x="166288" y="450788"/>
                  <a:pt x="172122" y="441064"/>
                </a:cubicBezTo>
                <a:cubicBezTo>
                  <a:pt x="177340" y="432367"/>
                  <a:pt x="189102" y="428620"/>
                  <a:pt x="193638" y="419548"/>
                </a:cubicBezTo>
                <a:cubicBezTo>
                  <a:pt x="203780" y="399263"/>
                  <a:pt x="207981" y="376517"/>
                  <a:pt x="215153" y="355002"/>
                </a:cubicBezTo>
                <a:cubicBezTo>
                  <a:pt x="218739" y="344244"/>
                  <a:pt x="219621" y="332164"/>
                  <a:pt x="225911" y="322729"/>
                </a:cubicBezTo>
                <a:cubicBezTo>
                  <a:pt x="253052" y="282018"/>
                  <a:pt x="238284" y="299599"/>
                  <a:pt x="268941" y="268941"/>
                </a:cubicBezTo>
                <a:cubicBezTo>
                  <a:pt x="272527" y="258183"/>
                  <a:pt x="274192" y="246581"/>
                  <a:pt x="279699" y="236668"/>
                </a:cubicBezTo>
                <a:cubicBezTo>
                  <a:pt x="292257" y="214064"/>
                  <a:pt x="308386" y="193637"/>
                  <a:pt x="322729" y="172122"/>
                </a:cubicBezTo>
                <a:cubicBezTo>
                  <a:pt x="345466" y="138016"/>
                  <a:pt x="371949" y="93726"/>
                  <a:pt x="408791" y="75304"/>
                </a:cubicBezTo>
                <a:cubicBezTo>
                  <a:pt x="423134" y="68132"/>
                  <a:pt x="438222" y="62287"/>
                  <a:pt x="451821" y="53788"/>
                </a:cubicBezTo>
                <a:cubicBezTo>
                  <a:pt x="467025" y="44285"/>
                  <a:pt x="479285" y="30410"/>
                  <a:pt x="494852" y="21515"/>
                </a:cubicBezTo>
                <a:cubicBezTo>
                  <a:pt x="506852" y="14658"/>
                  <a:pt x="560845" y="2328"/>
                  <a:pt x="570155" y="0"/>
                </a:cubicBezTo>
                <a:cubicBezTo>
                  <a:pt x="631115" y="3586"/>
                  <a:pt x="692273" y="4682"/>
                  <a:pt x="753035" y="10758"/>
                </a:cubicBezTo>
                <a:cubicBezTo>
                  <a:pt x="791007" y="14555"/>
                  <a:pt x="783361" y="27822"/>
                  <a:pt x="817581" y="43031"/>
                </a:cubicBezTo>
                <a:cubicBezTo>
                  <a:pt x="838305" y="52242"/>
                  <a:pt x="860612" y="57374"/>
                  <a:pt x="882127" y="64546"/>
                </a:cubicBezTo>
                <a:lnTo>
                  <a:pt x="914400" y="75304"/>
                </a:lnTo>
                <a:cubicBezTo>
                  <a:pt x="987539" y="99683"/>
                  <a:pt x="967842" y="95250"/>
                  <a:pt x="1097280" y="107577"/>
                </a:cubicBezTo>
                <a:lnTo>
                  <a:pt x="1323191" y="129092"/>
                </a:lnTo>
                <a:cubicBezTo>
                  <a:pt x="1344706" y="136264"/>
                  <a:pt x="1371699" y="134571"/>
                  <a:pt x="1387736" y="150607"/>
                </a:cubicBezTo>
                <a:cubicBezTo>
                  <a:pt x="1394908" y="157779"/>
                  <a:pt x="1399930" y="168127"/>
                  <a:pt x="1409252" y="172122"/>
                </a:cubicBezTo>
                <a:cubicBezTo>
                  <a:pt x="1450983" y="190007"/>
                  <a:pt x="1460068" y="174057"/>
                  <a:pt x="1495313" y="193638"/>
                </a:cubicBezTo>
                <a:cubicBezTo>
                  <a:pt x="1517917" y="206196"/>
                  <a:pt x="1536731" y="225103"/>
                  <a:pt x="1559859" y="236668"/>
                </a:cubicBezTo>
                <a:cubicBezTo>
                  <a:pt x="1613031" y="263255"/>
                  <a:pt x="1587675" y="253113"/>
                  <a:pt x="1635162" y="268941"/>
                </a:cubicBezTo>
                <a:cubicBezTo>
                  <a:pt x="1642334" y="276113"/>
                  <a:pt x="1647606" y="285921"/>
                  <a:pt x="1656678" y="290457"/>
                </a:cubicBezTo>
                <a:cubicBezTo>
                  <a:pt x="1656690" y="290463"/>
                  <a:pt x="1737353" y="317348"/>
                  <a:pt x="1753496" y="322729"/>
                </a:cubicBezTo>
                <a:cubicBezTo>
                  <a:pt x="1811171" y="341954"/>
                  <a:pt x="1761661" y="326935"/>
                  <a:pt x="1839558" y="344245"/>
                </a:cubicBezTo>
                <a:cubicBezTo>
                  <a:pt x="1853991" y="347452"/>
                  <a:pt x="1868042" y="352357"/>
                  <a:pt x="1882588" y="355002"/>
                </a:cubicBezTo>
                <a:cubicBezTo>
                  <a:pt x="1907535" y="359538"/>
                  <a:pt x="1932881" y="361591"/>
                  <a:pt x="1957892" y="365760"/>
                </a:cubicBezTo>
                <a:cubicBezTo>
                  <a:pt x="1975928" y="368766"/>
                  <a:pt x="1993690" y="373247"/>
                  <a:pt x="2011680" y="376518"/>
                </a:cubicBezTo>
                <a:cubicBezTo>
                  <a:pt x="2033140" y="380420"/>
                  <a:pt x="2054711" y="383689"/>
                  <a:pt x="2076226" y="387275"/>
                </a:cubicBezTo>
                <a:cubicBezTo>
                  <a:pt x="2193926" y="426510"/>
                  <a:pt x="2015647" y="363937"/>
                  <a:pt x="2140772" y="419548"/>
                </a:cubicBezTo>
                <a:cubicBezTo>
                  <a:pt x="2161497" y="428759"/>
                  <a:pt x="2185033" y="430922"/>
                  <a:pt x="2205318" y="441064"/>
                </a:cubicBezTo>
                <a:cubicBezTo>
                  <a:pt x="2243563" y="460186"/>
                  <a:pt x="2243690" y="462786"/>
                  <a:pt x="2280621" y="473337"/>
                </a:cubicBezTo>
                <a:cubicBezTo>
                  <a:pt x="2294837" y="477399"/>
                  <a:pt x="2309490" y="479846"/>
                  <a:pt x="2323652" y="484094"/>
                </a:cubicBezTo>
                <a:cubicBezTo>
                  <a:pt x="2345375" y="490611"/>
                  <a:pt x="2388198" y="505609"/>
                  <a:pt x="2388198" y="505609"/>
                </a:cubicBezTo>
                <a:cubicBezTo>
                  <a:pt x="2398956" y="512781"/>
                  <a:pt x="2408656" y="521874"/>
                  <a:pt x="2420471" y="527125"/>
                </a:cubicBezTo>
                <a:cubicBezTo>
                  <a:pt x="2441195" y="536336"/>
                  <a:pt x="2485016" y="548640"/>
                  <a:pt x="2485016" y="548640"/>
                </a:cubicBezTo>
                <a:cubicBezTo>
                  <a:pt x="2492188" y="555812"/>
                  <a:pt x="2497460" y="565619"/>
                  <a:pt x="2506532" y="570155"/>
                </a:cubicBezTo>
                <a:cubicBezTo>
                  <a:pt x="2551430" y="592604"/>
                  <a:pt x="2587505" y="593679"/>
                  <a:pt x="2635623" y="602428"/>
                </a:cubicBezTo>
                <a:cubicBezTo>
                  <a:pt x="2653613" y="605699"/>
                  <a:pt x="2671482" y="609600"/>
                  <a:pt x="2689412" y="613186"/>
                </a:cubicBezTo>
                <a:cubicBezTo>
                  <a:pt x="2700170" y="620358"/>
                  <a:pt x="2709579" y="630161"/>
                  <a:pt x="2721685" y="634701"/>
                </a:cubicBezTo>
                <a:cubicBezTo>
                  <a:pt x="2856387" y="685214"/>
                  <a:pt x="2714842" y="616401"/>
                  <a:pt x="2807746" y="656217"/>
                </a:cubicBezTo>
                <a:cubicBezTo>
                  <a:pt x="2822486" y="662534"/>
                  <a:pt x="2835887" y="671776"/>
                  <a:pt x="2850776" y="677732"/>
                </a:cubicBezTo>
                <a:cubicBezTo>
                  <a:pt x="2871833" y="686155"/>
                  <a:pt x="2893807" y="692075"/>
                  <a:pt x="2915322" y="699247"/>
                </a:cubicBezTo>
                <a:lnTo>
                  <a:pt x="2979868" y="720762"/>
                </a:lnTo>
                <a:cubicBezTo>
                  <a:pt x="2990626" y="724348"/>
                  <a:pt x="3001140" y="728770"/>
                  <a:pt x="3012141" y="731520"/>
                </a:cubicBezTo>
                <a:cubicBezTo>
                  <a:pt x="3026485" y="735106"/>
                  <a:pt x="3040956" y="738216"/>
                  <a:pt x="3055172" y="742278"/>
                </a:cubicBezTo>
                <a:cubicBezTo>
                  <a:pt x="3078940" y="749069"/>
                  <a:pt x="3105821" y="761552"/>
                  <a:pt x="3130475" y="763793"/>
                </a:cubicBezTo>
                <a:cubicBezTo>
                  <a:pt x="3194855" y="769646"/>
                  <a:pt x="3259567" y="770965"/>
                  <a:pt x="3324113" y="774551"/>
                </a:cubicBezTo>
                <a:cubicBezTo>
                  <a:pt x="3342676" y="777203"/>
                  <a:pt x="3471583" y="796066"/>
                  <a:pt x="3485478" y="796066"/>
                </a:cubicBezTo>
                <a:cubicBezTo>
                  <a:pt x="3553704" y="796066"/>
                  <a:pt x="3621741" y="788894"/>
                  <a:pt x="3689873" y="785308"/>
                </a:cubicBezTo>
                <a:cubicBezTo>
                  <a:pt x="3711388" y="781722"/>
                  <a:pt x="3733258" y="779841"/>
                  <a:pt x="3754419" y="774551"/>
                </a:cubicBezTo>
                <a:cubicBezTo>
                  <a:pt x="3776421" y="769050"/>
                  <a:pt x="3797450" y="760207"/>
                  <a:pt x="3818965" y="753035"/>
                </a:cubicBezTo>
                <a:cubicBezTo>
                  <a:pt x="3829723" y="749449"/>
                  <a:pt x="3840119" y="744502"/>
                  <a:pt x="3851238" y="742278"/>
                </a:cubicBezTo>
                <a:lnTo>
                  <a:pt x="3905026" y="731520"/>
                </a:lnTo>
                <a:cubicBezTo>
                  <a:pt x="3994673" y="735106"/>
                  <a:pt x="4086753" y="721226"/>
                  <a:pt x="4173967" y="742278"/>
                </a:cubicBezTo>
                <a:cubicBezTo>
                  <a:pt x="4199103" y="748345"/>
                  <a:pt x="4216998" y="806824"/>
                  <a:pt x="4216998" y="806824"/>
                </a:cubicBezTo>
                <a:cubicBezTo>
                  <a:pt x="4256225" y="924514"/>
                  <a:pt x="4193665" y="746257"/>
                  <a:pt x="4249271" y="871369"/>
                </a:cubicBezTo>
                <a:cubicBezTo>
                  <a:pt x="4269725" y="917389"/>
                  <a:pt x="4269026" y="935134"/>
                  <a:pt x="4281543" y="978946"/>
                </a:cubicBezTo>
                <a:cubicBezTo>
                  <a:pt x="4284658" y="989849"/>
                  <a:pt x="4289751" y="1000170"/>
                  <a:pt x="4292301" y="1011219"/>
                </a:cubicBezTo>
                <a:cubicBezTo>
                  <a:pt x="4300524" y="1046851"/>
                  <a:pt x="4306644" y="1082936"/>
                  <a:pt x="4313816" y="1118795"/>
                </a:cubicBezTo>
                <a:cubicBezTo>
                  <a:pt x="4317908" y="1139255"/>
                  <a:pt x="4324305" y="1182803"/>
                  <a:pt x="4335332" y="1204857"/>
                </a:cubicBezTo>
                <a:cubicBezTo>
                  <a:pt x="4353121" y="1240435"/>
                  <a:pt x="4382597" y="1262880"/>
                  <a:pt x="4410635" y="1290918"/>
                </a:cubicBezTo>
                <a:cubicBezTo>
                  <a:pt x="4427949" y="1308232"/>
                  <a:pt x="4453876" y="1336184"/>
                  <a:pt x="4475181" y="1344706"/>
                </a:cubicBezTo>
                <a:cubicBezTo>
                  <a:pt x="4495433" y="1352807"/>
                  <a:pt x="4518212" y="1351878"/>
                  <a:pt x="4539727" y="1355464"/>
                </a:cubicBezTo>
                <a:cubicBezTo>
                  <a:pt x="4550485" y="1362636"/>
                  <a:pt x="4564485" y="1366458"/>
                  <a:pt x="4572000" y="1376979"/>
                </a:cubicBezTo>
                <a:cubicBezTo>
                  <a:pt x="4626276" y="1452965"/>
                  <a:pt x="4585369" y="1644254"/>
                  <a:pt x="4582758" y="1678193"/>
                </a:cubicBezTo>
                <a:cubicBezTo>
                  <a:pt x="4580324" y="1709838"/>
                  <a:pt x="4556678" y="1729282"/>
                  <a:pt x="4539727" y="1753497"/>
                </a:cubicBezTo>
                <a:cubicBezTo>
                  <a:pt x="4473118" y="1848652"/>
                  <a:pt x="4524308" y="1790430"/>
                  <a:pt x="4442908" y="1871831"/>
                </a:cubicBezTo>
                <a:cubicBezTo>
                  <a:pt x="4432150" y="1882589"/>
                  <a:pt x="4425068" y="1899293"/>
                  <a:pt x="4410635" y="1904104"/>
                </a:cubicBezTo>
                <a:cubicBezTo>
                  <a:pt x="4364336" y="1919536"/>
                  <a:pt x="4389363" y="1912111"/>
                  <a:pt x="4335332" y="1925619"/>
                </a:cubicBezTo>
                <a:cubicBezTo>
                  <a:pt x="4288715" y="1922033"/>
                  <a:pt x="4240658" y="1926908"/>
                  <a:pt x="4195482" y="1914861"/>
                </a:cubicBezTo>
                <a:cubicBezTo>
                  <a:pt x="4182990" y="1911530"/>
                  <a:pt x="4183109" y="1891730"/>
                  <a:pt x="4173967" y="1882588"/>
                </a:cubicBezTo>
                <a:cubicBezTo>
                  <a:pt x="4164825" y="1873446"/>
                  <a:pt x="4152452" y="1868245"/>
                  <a:pt x="4141694" y="1861073"/>
                </a:cubicBezTo>
                <a:cubicBezTo>
                  <a:pt x="4138108" y="1850315"/>
                  <a:pt x="4136443" y="1838713"/>
                  <a:pt x="4130936" y="1828800"/>
                </a:cubicBezTo>
                <a:cubicBezTo>
                  <a:pt x="4098767" y="1770895"/>
                  <a:pt x="4094835" y="1771183"/>
                  <a:pt x="4055633" y="1731981"/>
                </a:cubicBezTo>
                <a:lnTo>
                  <a:pt x="4023360" y="1635162"/>
                </a:lnTo>
                <a:cubicBezTo>
                  <a:pt x="4019774" y="1624404"/>
                  <a:pt x="4018892" y="1612324"/>
                  <a:pt x="4012602" y="1602889"/>
                </a:cubicBezTo>
                <a:cubicBezTo>
                  <a:pt x="4005430" y="1592132"/>
                  <a:pt x="3996869" y="1582181"/>
                  <a:pt x="3991087" y="1570617"/>
                </a:cubicBezTo>
                <a:cubicBezTo>
                  <a:pt x="3986016" y="1560475"/>
                  <a:pt x="3983313" y="1549284"/>
                  <a:pt x="3980329" y="1538344"/>
                </a:cubicBezTo>
                <a:cubicBezTo>
                  <a:pt x="3972549" y="1509816"/>
                  <a:pt x="3968165" y="1480335"/>
                  <a:pt x="3958814" y="1452282"/>
                </a:cubicBezTo>
                <a:cubicBezTo>
                  <a:pt x="3955228" y="1441524"/>
                  <a:pt x="3953682" y="1429854"/>
                  <a:pt x="3948056" y="1420009"/>
                </a:cubicBezTo>
                <a:cubicBezTo>
                  <a:pt x="3939160" y="1404442"/>
                  <a:pt x="3926541" y="1391322"/>
                  <a:pt x="3915783" y="1376979"/>
                </a:cubicBezTo>
                <a:cubicBezTo>
                  <a:pt x="3912197" y="1366221"/>
                  <a:pt x="3908141" y="1355609"/>
                  <a:pt x="3905026" y="1344706"/>
                </a:cubicBezTo>
                <a:cubicBezTo>
                  <a:pt x="3900964" y="1330490"/>
                  <a:pt x="3901603" y="1314512"/>
                  <a:pt x="3894268" y="1301675"/>
                </a:cubicBezTo>
                <a:cubicBezTo>
                  <a:pt x="3886720" y="1288466"/>
                  <a:pt x="3872753" y="1280160"/>
                  <a:pt x="3861995" y="1269402"/>
                </a:cubicBezTo>
                <a:cubicBezTo>
                  <a:pt x="3834810" y="1187848"/>
                  <a:pt x="3854087" y="1223000"/>
                  <a:pt x="3808207" y="1161826"/>
                </a:cubicBezTo>
                <a:cubicBezTo>
                  <a:pt x="3781166" y="1080707"/>
                  <a:pt x="3817642" y="1180696"/>
                  <a:pt x="3775934" y="1097280"/>
                </a:cubicBezTo>
                <a:cubicBezTo>
                  <a:pt x="3770863" y="1087138"/>
                  <a:pt x="3770683" y="1074920"/>
                  <a:pt x="3765176" y="1065007"/>
                </a:cubicBezTo>
                <a:cubicBezTo>
                  <a:pt x="3752618" y="1042403"/>
                  <a:pt x="3736489" y="1021976"/>
                  <a:pt x="3722146" y="1000461"/>
                </a:cubicBezTo>
                <a:cubicBezTo>
                  <a:pt x="3714974" y="989703"/>
                  <a:pt x="3709773" y="977330"/>
                  <a:pt x="3700631" y="968188"/>
                </a:cubicBezTo>
                <a:cubicBezTo>
                  <a:pt x="3680619" y="948177"/>
                  <a:pt x="3673983" y="938728"/>
                  <a:pt x="3646842" y="925158"/>
                </a:cubicBezTo>
                <a:cubicBezTo>
                  <a:pt x="3636700" y="920087"/>
                  <a:pt x="3625327" y="917986"/>
                  <a:pt x="3614569" y="914400"/>
                </a:cubicBezTo>
                <a:cubicBezTo>
                  <a:pt x="3514931" y="917514"/>
                  <a:pt x="3276499" y="919007"/>
                  <a:pt x="3141233" y="935915"/>
                </a:cubicBezTo>
                <a:cubicBezTo>
                  <a:pt x="3126562" y="937749"/>
                  <a:pt x="3112364" y="942425"/>
                  <a:pt x="3098202" y="946673"/>
                </a:cubicBezTo>
                <a:cubicBezTo>
                  <a:pt x="3076479" y="953190"/>
                  <a:pt x="3055171" y="961016"/>
                  <a:pt x="3033656" y="968188"/>
                </a:cubicBezTo>
                <a:lnTo>
                  <a:pt x="2969111" y="989704"/>
                </a:lnTo>
                <a:cubicBezTo>
                  <a:pt x="2943538" y="998228"/>
                  <a:pt x="2920814" y="1006718"/>
                  <a:pt x="2893807" y="1011219"/>
                </a:cubicBezTo>
                <a:cubicBezTo>
                  <a:pt x="2865290" y="1015972"/>
                  <a:pt x="2836366" y="1017889"/>
                  <a:pt x="2807746" y="1021977"/>
                </a:cubicBezTo>
                <a:cubicBezTo>
                  <a:pt x="2786153" y="1025062"/>
                  <a:pt x="2764967" y="1031330"/>
                  <a:pt x="2743200" y="1032734"/>
                </a:cubicBezTo>
                <a:cubicBezTo>
                  <a:pt x="2653667" y="1038510"/>
                  <a:pt x="2563906" y="1039906"/>
                  <a:pt x="2474259" y="1043492"/>
                </a:cubicBezTo>
                <a:cubicBezTo>
                  <a:pt x="2456330" y="1047078"/>
                  <a:pt x="2438111" y="1049438"/>
                  <a:pt x="2420471" y="1054249"/>
                </a:cubicBezTo>
                <a:cubicBezTo>
                  <a:pt x="2398591" y="1060216"/>
                  <a:pt x="2378603" y="1075513"/>
                  <a:pt x="2355925" y="1075765"/>
                </a:cubicBezTo>
                <a:lnTo>
                  <a:pt x="1387736" y="1086522"/>
                </a:lnTo>
                <a:cubicBezTo>
                  <a:pt x="1301675" y="1090108"/>
                  <a:pt x="1215231" y="1088417"/>
                  <a:pt x="1129553" y="1097280"/>
                </a:cubicBezTo>
                <a:cubicBezTo>
                  <a:pt x="1110345" y="1099267"/>
                  <a:pt x="1094782" y="1115439"/>
                  <a:pt x="1075765" y="1118795"/>
                </a:cubicBezTo>
                <a:cubicBezTo>
                  <a:pt x="1033242" y="1126299"/>
                  <a:pt x="989704" y="1125967"/>
                  <a:pt x="946673" y="1129553"/>
                </a:cubicBezTo>
                <a:cubicBezTo>
                  <a:pt x="935915" y="1136725"/>
                  <a:pt x="926757" y="1147266"/>
                  <a:pt x="914400" y="1151068"/>
                </a:cubicBezTo>
                <a:cubicBezTo>
                  <a:pt x="879448" y="1161823"/>
                  <a:pt x="806823" y="1172584"/>
                  <a:pt x="806823" y="1172584"/>
                </a:cubicBezTo>
                <a:cubicBezTo>
                  <a:pt x="796066" y="1183342"/>
                  <a:pt x="787850" y="1197469"/>
                  <a:pt x="774551" y="1204857"/>
                </a:cubicBezTo>
                <a:cubicBezTo>
                  <a:pt x="753120" y="1216763"/>
                  <a:pt x="694755" y="1230184"/>
                  <a:pt x="666974" y="1237129"/>
                </a:cubicBezTo>
                <a:cubicBezTo>
                  <a:pt x="652630" y="1244301"/>
                  <a:pt x="638959" y="1253014"/>
                  <a:pt x="623943" y="1258645"/>
                </a:cubicBezTo>
                <a:cubicBezTo>
                  <a:pt x="565636" y="1280510"/>
                  <a:pt x="576059" y="1252741"/>
                  <a:pt x="516367" y="1312433"/>
                </a:cubicBezTo>
                <a:lnTo>
                  <a:pt x="451821" y="1376979"/>
                </a:lnTo>
                <a:cubicBezTo>
                  <a:pt x="441063" y="1387737"/>
                  <a:pt x="426352" y="1395645"/>
                  <a:pt x="419548" y="1409252"/>
                </a:cubicBezTo>
                <a:cubicBezTo>
                  <a:pt x="367469" y="1513410"/>
                  <a:pt x="436559" y="1386570"/>
                  <a:pt x="355002" y="1495313"/>
                </a:cubicBezTo>
                <a:cubicBezTo>
                  <a:pt x="344244" y="1509657"/>
                  <a:pt x="333150" y="1523754"/>
                  <a:pt x="322729" y="1538344"/>
                </a:cubicBezTo>
                <a:cubicBezTo>
                  <a:pt x="315214" y="1548865"/>
                  <a:pt x="309491" y="1560685"/>
                  <a:pt x="301214" y="1570617"/>
                </a:cubicBezTo>
                <a:cubicBezTo>
                  <a:pt x="291475" y="1582304"/>
                  <a:pt x="279699" y="1592132"/>
                  <a:pt x="268941" y="1602889"/>
                </a:cubicBezTo>
                <a:cubicBezTo>
                  <a:pt x="265355" y="1613647"/>
                  <a:pt x="263254" y="1625020"/>
                  <a:pt x="258183" y="1635162"/>
                </a:cubicBezTo>
                <a:cubicBezTo>
                  <a:pt x="252401" y="1646726"/>
                  <a:pt x="243320" y="1656348"/>
                  <a:pt x="236668" y="1667435"/>
                </a:cubicBezTo>
                <a:cubicBezTo>
                  <a:pt x="232543" y="1674311"/>
                  <a:pt x="229497" y="1681779"/>
                  <a:pt x="225911" y="1688951"/>
                </a:cubicBezTo>
              </a:path>
            </a:pathLst>
          </a:cu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3873500" y="3776662"/>
            <a:ext cx="1795462" cy="1914525"/>
          </a:xfrm>
          <a:custGeom>
            <a:rect b="b" l="l" r="r" t="t"/>
            <a:pathLst>
              <a:path extrusionOk="0" h="1914861" w="1796527">
                <a:moveTo>
                  <a:pt x="182880" y="1914861"/>
                </a:moveTo>
                <a:cubicBezTo>
                  <a:pt x="172122" y="1911275"/>
                  <a:pt x="159834" y="1910695"/>
                  <a:pt x="150607" y="1904104"/>
                </a:cubicBezTo>
                <a:cubicBezTo>
                  <a:pt x="97370" y="1866078"/>
                  <a:pt x="119506" y="1868934"/>
                  <a:pt x="86061" y="1828800"/>
                </a:cubicBezTo>
                <a:cubicBezTo>
                  <a:pt x="76322" y="1817113"/>
                  <a:pt x="64546" y="1807285"/>
                  <a:pt x="53788" y="1796527"/>
                </a:cubicBezTo>
                <a:cubicBezTo>
                  <a:pt x="50202" y="1778598"/>
                  <a:pt x="49451" y="1759859"/>
                  <a:pt x="43031" y="1742739"/>
                </a:cubicBezTo>
                <a:cubicBezTo>
                  <a:pt x="38491" y="1730633"/>
                  <a:pt x="24422" y="1723064"/>
                  <a:pt x="21515" y="1710466"/>
                </a:cubicBezTo>
                <a:cubicBezTo>
                  <a:pt x="13412" y="1675351"/>
                  <a:pt x="15854" y="1638565"/>
                  <a:pt x="10758" y="1602890"/>
                </a:cubicBezTo>
                <a:cubicBezTo>
                  <a:pt x="8667" y="1588253"/>
                  <a:pt x="3586" y="1574203"/>
                  <a:pt x="0" y="1559859"/>
                </a:cubicBezTo>
                <a:cubicBezTo>
                  <a:pt x="3586" y="1416424"/>
                  <a:pt x="1214" y="1272715"/>
                  <a:pt x="10758" y="1129553"/>
                </a:cubicBezTo>
                <a:cubicBezTo>
                  <a:pt x="12043" y="1110285"/>
                  <a:pt x="26724" y="1094261"/>
                  <a:pt x="32273" y="1075765"/>
                </a:cubicBezTo>
                <a:cubicBezTo>
                  <a:pt x="41477" y="1045085"/>
                  <a:pt x="39592" y="1018096"/>
                  <a:pt x="53788" y="989704"/>
                </a:cubicBezTo>
                <a:cubicBezTo>
                  <a:pt x="59570" y="978140"/>
                  <a:pt x="68451" y="968395"/>
                  <a:pt x="75303" y="957431"/>
                </a:cubicBezTo>
                <a:cubicBezTo>
                  <a:pt x="86385" y="939700"/>
                  <a:pt x="98225" y="922344"/>
                  <a:pt x="107576" y="903642"/>
                </a:cubicBezTo>
                <a:cubicBezTo>
                  <a:pt x="116212" y="886370"/>
                  <a:pt x="122312" y="867935"/>
                  <a:pt x="129092" y="849854"/>
                </a:cubicBezTo>
                <a:cubicBezTo>
                  <a:pt x="133074" y="839236"/>
                  <a:pt x="134778" y="827723"/>
                  <a:pt x="139849" y="817581"/>
                </a:cubicBezTo>
                <a:cubicBezTo>
                  <a:pt x="151149" y="794980"/>
                  <a:pt x="174174" y="768174"/>
                  <a:pt x="193638" y="753035"/>
                </a:cubicBezTo>
                <a:cubicBezTo>
                  <a:pt x="214049" y="737160"/>
                  <a:pt x="233652" y="718182"/>
                  <a:pt x="258183" y="710005"/>
                </a:cubicBezTo>
                <a:lnTo>
                  <a:pt x="290456" y="699247"/>
                </a:lnTo>
                <a:cubicBezTo>
                  <a:pt x="335181" y="654524"/>
                  <a:pt x="301100" y="679643"/>
                  <a:pt x="408791" y="666974"/>
                </a:cubicBezTo>
                <a:cubicBezTo>
                  <a:pt x="696517" y="633124"/>
                  <a:pt x="311428" y="677801"/>
                  <a:pt x="570155" y="645459"/>
                </a:cubicBezTo>
                <a:cubicBezTo>
                  <a:pt x="602376" y="641431"/>
                  <a:pt x="634701" y="638287"/>
                  <a:pt x="666974" y="634701"/>
                </a:cubicBezTo>
                <a:cubicBezTo>
                  <a:pt x="877872" y="581980"/>
                  <a:pt x="958904" y="558577"/>
                  <a:pt x="1290918" y="602428"/>
                </a:cubicBezTo>
                <a:cubicBezTo>
                  <a:pt x="1297970" y="603359"/>
                  <a:pt x="1271917" y="746190"/>
                  <a:pt x="1269402" y="763793"/>
                </a:cubicBezTo>
                <a:cubicBezTo>
                  <a:pt x="1253815" y="872905"/>
                  <a:pt x="1265001" y="820275"/>
                  <a:pt x="1247887" y="914400"/>
                </a:cubicBezTo>
                <a:cubicBezTo>
                  <a:pt x="1244616" y="932389"/>
                  <a:pt x="1241564" y="950449"/>
                  <a:pt x="1237129" y="968188"/>
                </a:cubicBezTo>
                <a:cubicBezTo>
                  <a:pt x="1234379" y="979189"/>
                  <a:pt x="1229356" y="989521"/>
                  <a:pt x="1226372" y="1000461"/>
                </a:cubicBezTo>
                <a:cubicBezTo>
                  <a:pt x="1218592" y="1028989"/>
                  <a:pt x="1212028" y="1057835"/>
                  <a:pt x="1204856" y="1086522"/>
                </a:cubicBezTo>
                <a:cubicBezTo>
                  <a:pt x="1201270" y="1100866"/>
                  <a:pt x="1196530" y="1114969"/>
                  <a:pt x="1194099" y="1129553"/>
                </a:cubicBezTo>
                <a:lnTo>
                  <a:pt x="1183341" y="1194099"/>
                </a:lnTo>
                <a:cubicBezTo>
                  <a:pt x="1186927" y="1247887"/>
                  <a:pt x="1182993" y="1302713"/>
                  <a:pt x="1194099" y="1355464"/>
                </a:cubicBezTo>
                <a:cubicBezTo>
                  <a:pt x="1197793" y="1373009"/>
                  <a:pt x="1214460" y="1385094"/>
                  <a:pt x="1226372" y="1398494"/>
                </a:cubicBezTo>
                <a:cubicBezTo>
                  <a:pt x="1243218" y="1417445"/>
                  <a:pt x="1262231" y="1434353"/>
                  <a:pt x="1280160" y="1452282"/>
                </a:cubicBezTo>
                <a:cubicBezTo>
                  <a:pt x="1287332" y="1459454"/>
                  <a:pt x="1292053" y="1470591"/>
                  <a:pt x="1301675" y="1473798"/>
                </a:cubicBezTo>
                <a:lnTo>
                  <a:pt x="1333948" y="1484555"/>
                </a:lnTo>
                <a:cubicBezTo>
                  <a:pt x="1476126" y="1579341"/>
                  <a:pt x="1372655" y="1528580"/>
                  <a:pt x="1678193" y="1516828"/>
                </a:cubicBezTo>
                <a:cubicBezTo>
                  <a:pt x="1699708" y="1502485"/>
                  <a:pt x="1734562" y="1498329"/>
                  <a:pt x="1742739" y="1473798"/>
                </a:cubicBezTo>
                <a:cubicBezTo>
                  <a:pt x="1756703" y="1431903"/>
                  <a:pt x="1745478" y="1449543"/>
                  <a:pt x="1775012" y="1420010"/>
                </a:cubicBezTo>
                <a:cubicBezTo>
                  <a:pt x="1778598" y="1405666"/>
                  <a:pt x="1781707" y="1391195"/>
                  <a:pt x="1785769" y="1376979"/>
                </a:cubicBezTo>
                <a:cubicBezTo>
                  <a:pt x="1788884" y="1366076"/>
                  <a:pt x="1796527" y="1356046"/>
                  <a:pt x="1796527" y="1344706"/>
                </a:cubicBezTo>
                <a:cubicBezTo>
                  <a:pt x="1796527" y="1301526"/>
                  <a:pt x="1791476" y="1258415"/>
                  <a:pt x="1785769" y="1215614"/>
                </a:cubicBezTo>
                <a:cubicBezTo>
                  <a:pt x="1784270" y="1204374"/>
                  <a:pt x="1780846" y="1193065"/>
                  <a:pt x="1775012" y="1183341"/>
                </a:cubicBezTo>
                <a:cubicBezTo>
                  <a:pt x="1769794" y="1174644"/>
                  <a:pt x="1759582" y="1169940"/>
                  <a:pt x="1753496" y="1161826"/>
                </a:cubicBezTo>
                <a:cubicBezTo>
                  <a:pt x="1737981" y="1141140"/>
                  <a:pt x="1724809" y="1118795"/>
                  <a:pt x="1710466" y="1097280"/>
                </a:cubicBezTo>
                <a:cubicBezTo>
                  <a:pt x="1703294" y="1086522"/>
                  <a:pt x="1698093" y="1074149"/>
                  <a:pt x="1688951" y="1065007"/>
                </a:cubicBezTo>
                <a:lnTo>
                  <a:pt x="1667435" y="1043492"/>
                </a:lnTo>
                <a:cubicBezTo>
                  <a:pt x="1642465" y="968577"/>
                  <a:pt x="1674541" y="1048771"/>
                  <a:pt x="1635162" y="989704"/>
                </a:cubicBezTo>
                <a:cubicBezTo>
                  <a:pt x="1626266" y="976361"/>
                  <a:pt x="1620819" y="961017"/>
                  <a:pt x="1613647" y="946673"/>
                </a:cubicBezTo>
                <a:cubicBezTo>
                  <a:pt x="1576435" y="760618"/>
                  <a:pt x="1635967" y="1046705"/>
                  <a:pt x="1581374" y="828339"/>
                </a:cubicBezTo>
                <a:cubicBezTo>
                  <a:pt x="1570336" y="784190"/>
                  <a:pt x="1556519" y="730526"/>
                  <a:pt x="1549101" y="688490"/>
                </a:cubicBezTo>
                <a:cubicBezTo>
                  <a:pt x="1544077" y="660019"/>
                  <a:pt x="1540847" y="631230"/>
                  <a:pt x="1538343" y="602428"/>
                </a:cubicBezTo>
                <a:cubicBezTo>
                  <a:pt x="1522091" y="415528"/>
                  <a:pt x="1545631" y="495196"/>
                  <a:pt x="1516828" y="408791"/>
                </a:cubicBezTo>
                <a:cubicBezTo>
                  <a:pt x="1513242" y="358589"/>
                  <a:pt x="1513537" y="307957"/>
                  <a:pt x="1506071" y="258184"/>
                </a:cubicBezTo>
                <a:cubicBezTo>
                  <a:pt x="1502707" y="235756"/>
                  <a:pt x="1484555" y="193638"/>
                  <a:pt x="1484555" y="193638"/>
                </a:cubicBezTo>
                <a:cubicBezTo>
                  <a:pt x="1483304" y="184881"/>
                  <a:pt x="1473186" y="95596"/>
                  <a:pt x="1463040" y="75304"/>
                </a:cubicBezTo>
                <a:cubicBezTo>
                  <a:pt x="1458504" y="66232"/>
                  <a:pt x="1448697" y="60960"/>
                  <a:pt x="1441525" y="53788"/>
                </a:cubicBezTo>
                <a:cubicBezTo>
                  <a:pt x="1437939" y="43030"/>
                  <a:pt x="1439994" y="28106"/>
                  <a:pt x="1430767" y="21515"/>
                </a:cubicBezTo>
                <a:cubicBezTo>
                  <a:pt x="1412312" y="8333"/>
                  <a:pt x="1366221" y="0"/>
                  <a:pt x="1366221" y="0"/>
                </a:cubicBezTo>
                <a:cubicBezTo>
                  <a:pt x="1347253" y="2371"/>
                  <a:pt x="1266392" y="8974"/>
                  <a:pt x="1237129" y="21515"/>
                </a:cubicBezTo>
                <a:cubicBezTo>
                  <a:pt x="1225245" y="26608"/>
                  <a:pt x="1215614" y="35859"/>
                  <a:pt x="1204856" y="43031"/>
                </a:cubicBezTo>
                <a:cubicBezTo>
                  <a:pt x="1201270" y="53789"/>
                  <a:pt x="1202117" y="67286"/>
                  <a:pt x="1194099" y="75304"/>
                </a:cubicBezTo>
                <a:cubicBezTo>
                  <a:pt x="1186081" y="83322"/>
                  <a:pt x="1171550" y="80227"/>
                  <a:pt x="1161826" y="86061"/>
                </a:cubicBezTo>
                <a:cubicBezTo>
                  <a:pt x="1153129" y="91279"/>
                  <a:pt x="1148103" y="101084"/>
                  <a:pt x="1140311" y="107577"/>
                </a:cubicBezTo>
                <a:cubicBezTo>
                  <a:pt x="1126537" y="119055"/>
                  <a:pt x="1109192" y="126449"/>
                  <a:pt x="1097280" y="139850"/>
                </a:cubicBezTo>
                <a:cubicBezTo>
                  <a:pt x="1080101" y="159176"/>
                  <a:pt x="1068593" y="182880"/>
                  <a:pt x="1054249" y="204395"/>
                </a:cubicBezTo>
                <a:lnTo>
                  <a:pt x="1011219" y="268941"/>
                </a:lnTo>
                <a:lnTo>
                  <a:pt x="989703" y="301214"/>
                </a:lnTo>
                <a:cubicBezTo>
                  <a:pt x="982531" y="311972"/>
                  <a:pt x="978946" y="326315"/>
                  <a:pt x="968188" y="333487"/>
                </a:cubicBezTo>
                <a:cubicBezTo>
                  <a:pt x="927476" y="360628"/>
                  <a:pt x="945057" y="345860"/>
                  <a:pt x="914400" y="376518"/>
                </a:cubicBezTo>
                <a:cubicBezTo>
                  <a:pt x="888819" y="453258"/>
                  <a:pt x="925092" y="360478"/>
                  <a:pt x="871369" y="441064"/>
                </a:cubicBezTo>
                <a:cubicBezTo>
                  <a:pt x="865079" y="450499"/>
                  <a:pt x="866446" y="463613"/>
                  <a:pt x="860612" y="473337"/>
                </a:cubicBezTo>
                <a:cubicBezTo>
                  <a:pt x="822289" y="537208"/>
                  <a:pt x="854492" y="444074"/>
                  <a:pt x="817581" y="527125"/>
                </a:cubicBezTo>
                <a:cubicBezTo>
                  <a:pt x="808370" y="547849"/>
                  <a:pt x="800514" y="569432"/>
                  <a:pt x="796066" y="591671"/>
                </a:cubicBezTo>
                <a:lnTo>
                  <a:pt x="785308" y="645459"/>
                </a:lnTo>
              </a:path>
            </a:pathLst>
          </a:custGeom>
          <a:noFill/>
          <a:ln cap="flat" cmpd="sng" w="28575">
            <a:solidFill>
              <a:srgbClr val="EBA78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2"/>
          <p:cNvSpPr/>
          <p:nvPr/>
        </p:nvSpPr>
        <p:spPr>
          <a:xfrm>
            <a:off x="4044950" y="4422775"/>
            <a:ext cx="544512" cy="1354137"/>
          </a:xfrm>
          <a:custGeom>
            <a:rect b="b" l="l" r="r" t="t"/>
            <a:pathLst>
              <a:path extrusionOk="0" h="1354550" w="544957">
                <a:moveTo>
                  <a:pt x="0" y="1279247"/>
                </a:moveTo>
                <a:cubicBezTo>
                  <a:pt x="14344" y="1290005"/>
                  <a:pt x="28342" y="1301238"/>
                  <a:pt x="43031" y="1311520"/>
                </a:cubicBezTo>
                <a:cubicBezTo>
                  <a:pt x="64215" y="1326349"/>
                  <a:pt x="107577" y="1354550"/>
                  <a:pt x="107577" y="1354550"/>
                </a:cubicBezTo>
                <a:cubicBezTo>
                  <a:pt x="175709" y="1350964"/>
                  <a:pt x="244372" y="1353011"/>
                  <a:pt x="311972" y="1343793"/>
                </a:cubicBezTo>
                <a:cubicBezTo>
                  <a:pt x="341345" y="1339788"/>
                  <a:pt x="366134" y="1286295"/>
                  <a:pt x="387276" y="1279247"/>
                </a:cubicBezTo>
                <a:lnTo>
                  <a:pt x="419549" y="1268489"/>
                </a:lnTo>
                <a:cubicBezTo>
                  <a:pt x="426721" y="1257731"/>
                  <a:pt x="432787" y="1246148"/>
                  <a:pt x="441064" y="1236216"/>
                </a:cubicBezTo>
                <a:cubicBezTo>
                  <a:pt x="450803" y="1224529"/>
                  <a:pt x="464898" y="1216602"/>
                  <a:pt x="473337" y="1203943"/>
                </a:cubicBezTo>
                <a:cubicBezTo>
                  <a:pt x="479627" y="1194508"/>
                  <a:pt x="479023" y="1181812"/>
                  <a:pt x="484094" y="1171670"/>
                </a:cubicBezTo>
                <a:cubicBezTo>
                  <a:pt x="489876" y="1160106"/>
                  <a:pt x="498438" y="1150155"/>
                  <a:pt x="505610" y="1139398"/>
                </a:cubicBezTo>
                <a:cubicBezTo>
                  <a:pt x="512782" y="1103539"/>
                  <a:pt x="527828" y="1068383"/>
                  <a:pt x="527125" y="1031821"/>
                </a:cubicBezTo>
                <a:cubicBezTo>
                  <a:pt x="523539" y="845355"/>
                  <a:pt x="523023" y="658805"/>
                  <a:pt x="516367" y="472423"/>
                </a:cubicBezTo>
                <a:cubicBezTo>
                  <a:pt x="515839" y="457648"/>
                  <a:pt x="508817" y="443826"/>
                  <a:pt x="505610" y="429393"/>
                </a:cubicBezTo>
                <a:cubicBezTo>
                  <a:pt x="472799" y="281745"/>
                  <a:pt x="512931" y="444265"/>
                  <a:pt x="484094" y="343332"/>
                </a:cubicBezTo>
                <a:cubicBezTo>
                  <a:pt x="479496" y="327240"/>
                  <a:pt x="471179" y="285229"/>
                  <a:pt x="462579" y="268028"/>
                </a:cubicBezTo>
                <a:cubicBezTo>
                  <a:pt x="456797" y="256464"/>
                  <a:pt x="448236" y="246513"/>
                  <a:pt x="441064" y="235755"/>
                </a:cubicBezTo>
                <a:cubicBezTo>
                  <a:pt x="437478" y="221412"/>
                  <a:pt x="436130" y="206314"/>
                  <a:pt x="430306" y="192725"/>
                </a:cubicBezTo>
                <a:cubicBezTo>
                  <a:pt x="425213" y="180841"/>
                  <a:pt x="412880" y="172718"/>
                  <a:pt x="408791" y="160452"/>
                </a:cubicBezTo>
                <a:cubicBezTo>
                  <a:pt x="401893" y="139759"/>
                  <a:pt x="401619" y="117421"/>
                  <a:pt x="398033" y="95906"/>
                </a:cubicBezTo>
                <a:cubicBezTo>
                  <a:pt x="401619" y="67219"/>
                  <a:pt x="394447" y="34946"/>
                  <a:pt x="408791" y="9845"/>
                </a:cubicBezTo>
                <a:cubicBezTo>
                  <a:pt x="414417" y="0"/>
                  <a:pt x="430922" y="15531"/>
                  <a:pt x="441064" y="20602"/>
                </a:cubicBezTo>
                <a:cubicBezTo>
                  <a:pt x="452628" y="26384"/>
                  <a:pt x="462579" y="34946"/>
                  <a:pt x="473337" y="42118"/>
                </a:cubicBezTo>
                <a:cubicBezTo>
                  <a:pt x="544957" y="30181"/>
                  <a:pt x="537883" y="53172"/>
                  <a:pt x="537883" y="9845"/>
                </a:cubicBezTo>
              </a:path>
            </a:pathLst>
          </a:custGeom>
          <a:noFill/>
          <a:ln cap="flat" cmpd="sng" w="28575">
            <a:solidFill>
              <a:srgbClr val="EBA78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4312" y="114300"/>
            <a:ext cx="8429625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/>
          <p:nvPr/>
        </p:nvSpPr>
        <p:spPr>
          <a:xfrm>
            <a:off x="1193800" y="1219200"/>
            <a:ext cx="5241925" cy="2247900"/>
          </a:xfrm>
          <a:custGeom>
            <a:rect b="b" l="l" r="r" t="t"/>
            <a:pathLst>
              <a:path extrusionOk="0" h="2247900" w="5241549">
                <a:moveTo>
                  <a:pt x="1384300" y="1625600"/>
                </a:moveTo>
                <a:cubicBezTo>
                  <a:pt x="1380067" y="1642533"/>
                  <a:pt x="1376395" y="1659617"/>
                  <a:pt x="1371600" y="1676400"/>
                </a:cubicBezTo>
                <a:cubicBezTo>
                  <a:pt x="1367922" y="1689272"/>
                  <a:pt x="1362147" y="1701513"/>
                  <a:pt x="1358900" y="1714500"/>
                </a:cubicBezTo>
                <a:cubicBezTo>
                  <a:pt x="1353665" y="1735441"/>
                  <a:pt x="1354217" y="1757958"/>
                  <a:pt x="1346200" y="1778000"/>
                </a:cubicBezTo>
                <a:cubicBezTo>
                  <a:pt x="1337032" y="1800919"/>
                  <a:pt x="1317824" y="1818811"/>
                  <a:pt x="1308100" y="1841500"/>
                </a:cubicBezTo>
                <a:cubicBezTo>
                  <a:pt x="1292280" y="1878414"/>
                  <a:pt x="1282700" y="1917700"/>
                  <a:pt x="1270000" y="1955800"/>
                </a:cubicBezTo>
                <a:lnTo>
                  <a:pt x="1257300" y="1993900"/>
                </a:lnTo>
                <a:cubicBezTo>
                  <a:pt x="1244099" y="2033503"/>
                  <a:pt x="1218137" y="2117375"/>
                  <a:pt x="1193800" y="2133600"/>
                </a:cubicBezTo>
                <a:cubicBezTo>
                  <a:pt x="1181100" y="2142067"/>
                  <a:pt x="1167426" y="2149229"/>
                  <a:pt x="1155700" y="2159000"/>
                </a:cubicBezTo>
                <a:cubicBezTo>
                  <a:pt x="1141902" y="2170498"/>
                  <a:pt x="1132215" y="2186661"/>
                  <a:pt x="1117600" y="2197100"/>
                </a:cubicBezTo>
                <a:cubicBezTo>
                  <a:pt x="1078142" y="2225284"/>
                  <a:pt x="1060316" y="2222538"/>
                  <a:pt x="1016000" y="2235200"/>
                </a:cubicBezTo>
                <a:cubicBezTo>
                  <a:pt x="1003128" y="2238878"/>
                  <a:pt x="990600" y="2243667"/>
                  <a:pt x="977900" y="2247900"/>
                </a:cubicBezTo>
                <a:cubicBezTo>
                  <a:pt x="889000" y="2243667"/>
                  <a:pt x="799893" y="2242591"/>
                  <a:pt x="711200" y="2235200"/>
                </a:cubicBezTo>
                <a:cubicBezTo>
                  <a:pt x="697859" y="2234088"/>
                  <a:pt x="685074" y="2228487"/>
                  <a:pt x="673100" y="2222500"/>
                </a:cubicBezTo>
                <a:cubicBezTo>
                  <a:pt x="630230" y="2201065"/>
                  <a:pt x="626350" y="2187531"/>
                  <a:pt x="596900" y="2146300"/>
                </a:cubicBezTo>
                <a:cubicBezTo>
                  <a:pt x="588028" y="2133880"/>
                  <a:pt x="578326" y="2121852"/>
                  <a:pt x="571500" y="2108200"/>
                </a:cubicBezTo>
                <a:cubicBezTo>
                  <a:pt x="565513" y="2096226"/>
                  <a:pt x="567163" y="2080553"/>
                  <a:pt x="558800" y="2070100"/>
                </a:cubicBezTo>
                <a:cubicBezTo>
                  <a:pt x="549265" y="2058181"/>
                  <a:pt x="534352" y="2051526"/>
                  <a:pt x="520700" y="2044700"/>
                </a:cubicBezTo>
                <a:cubicBezTo>
                  <a:pt x="486393" y="2027546"/>
                  <a:pt x="441520" y="2027104"/>
                  <a:pt x="406400" y="2019300"/>
                </a:cubicBezTo>
                <a:cubicBezTo>
                  <a:pt x="393332" y="2016396"/>
                  <a:pt x="380002" y="2013101"/>
                  <a:pt x="368300" y="2006600"/>
                </a:cubicBezTo>
                <a:cubicBezTo>
                  <a:pt x="341615" y="1991775"/>
                  <a:pt x="322034" y="1961787"/>
                  <a:pt x="292100" y="1955800"/>
                </a:cubicBezTo>
                <a:cubicBezTo>
                  <a:pt x="203350" y="1938050"/>
                  <a:pt x="249892" y="1946649"/>
                  <a:pt x="152400" y="1930400"/>
                </a:cubicBezTo>
                <a:cubicBezTo>
                  <a:pt x="121346" y="1914873"/>
                  <a:pt x="90426" y="1902039"/>
                  <a:pt x="63500" y="1879600"/>
                </a:cubicBezTo>
                <a:cubicBezTo>
                  <a:pt x="49702" y="1868102"/>
                  <a:pt x="38100" y="1854200"/>
                  <a:pt x="25400" y="1841500"/>
                </a:cubicBezTo>
                <a:cubicBezTo>
                  <a:pt x="10295" y="1765975"/>
                  <a:pt x="0" y="1726226"/>
                  <a:pt x="0" y="1638300"/>
                </a:cubicBezTo>
                <a:cubicBezTo>
                  <a:pt x="0" y="1485841"/>
                  <a:pt x="1298" y="1333132"/>
                  <a:pt x="12700" y="1181100"/>
                </a:cubicBezTo>
                <a:cubicBezTo>
                  <a:pt x="14116" y="1162221"/>
                  <a:pt x="30642" y="1147701"/>
                  <a:pt x="38100" y="1130300"/>
                </a:cubicBezTo>
                <a:cubicBezTo>
                  <a:pt x="43373" y="1117995"/>
                  <a:pt x="47122" y="1105072"/>
                  <a:pt x="50800" y="1092200"/>
                </a:cubicBezTo>
                <a:cubicBezTo>
                  <a:pt x="55595" y="1075417"/>
                  <a:pt x="56624" y="1057443"/>
                  <a:pt x="63500" y="1041400"/>
                </a:cubicBezTo>
                <a:cubicBezTo>
                  <a:pt x="69914" y="1026435"/>
                  <a:pt x="122353" y="959005"/>
                  <a:pt x="127000" y="952500"/>
                </a:cubicBezTo>
                <a:cubicBezTo>
                  <a:pt x="135872" y="940080"/>
                  <a:pt x="143528" y="926820"/>
                  <a:pt x="152400" y="914400"/>
                </a:cubicBezTo>
                <a:cubicBezTo>
                  <a:pt x="246427" y="782762"/>
                  <a:pt x="124516" y="962576"/>
                  <a:pt x="241300" y="787400"/>
                </a:cubicBezTo>
                <a:cubicBezTo>
                  <a:pt x="314093" y="678211"/>
                  <a:pt x="226820" y="816360"/>
                  <a:pt x="279400" y="711200"/>
                </a:cubicBezTo>
                <a:cubicBezTo>
                  <a:pt x="297081" y="675837"/>
                  <a:pt x="314813" y="663087"/>
                  <a:pt x="342900" y="635000"/>
                </a:cubicBezTo>
                <a:cubicBezTo>
                  <a:pt x="345649" y="624003"/>
                  <a:pt x="360202" y="560271"/>
                  <a:pt x="368300" y="546100"/>
                </a:cubicBezTo>
                <a:cubicBezTo>
                  <a:pt x="378802" y="527722"/>
                  <a:pt x="393700" y="512233"/>
                  <a:pt x="406400" y="495300"/>
                </a:cubicBezTo>
                <a:cubicBezTo>
                  <a:pt x="410633" y="482600"/>
                  <a:pt x="412599" y="468902"/>
                  <a:pt x="419100" y="457200"/>
                </a:cubicBezTo>
                <a:cubicBezTo>
                  <a:pt x="433925" y="430515"/>
                  <a:pt x="460247" y="409960"/>
                  <a:pt x="469900" y="381000"/>
                </a:cubicBezTo>
                <a:cubicBezTo>
                  <a:pt x="492253" y="313940"/>
                  <a:pt x="475174" y="354039"/>
                  <a:pt x="533400" y="266700"/>
                </a:cubicBezTo>
                <a:cubicBezTo>
                  <a:pt x="541867" y="254000"/>
                  <a:pt x="546100" y="237067"/>
                  <a:pt x="558800" y="228600"/>
                </a:cubicBezTo>
                <a:lnTo>
                  <a:pt x="635000" y="177800"/>
                </a:lnTo>
                <a:cubicBezTo>
                  <a:pt x="647700" y="169333"/>
                  <a:pt x="657954" y="154293"/>
                  <a:pt x="673100" y="152400"/>
                </a:cubicBezTo>
                <a:lnTo>
                  <a:pt x="774700" y="139700"/>
                </a:lnTo>
                <a:cubicBezTo>
                  <a:pt x="787400" y="135467"/>
                  <a:pt x="799885" y="130522"/>
                  <a:pt x="812800" y="127000"/>
                </a:cubicBezTo>
                <a:cubicBezTo>
                  <a:pt x="846479" y="117815"/>
                  <a:pt x="881282" y="112639"/>
                  <a:pt x="914400" y="101600"/>
                </a:cubicBezTo>
                <a:lnTo>
                  <a:pt x="1028700" y="63500"/>
                </a:lnTo>
                <a:cubicBezTo>
                  <a:pt x="1041400" y="59267"/>
                  <a:pt x="1053595" y="53001"/>
                  <a:pt x="1066800" y="50800"/>
                </a:cubicBezTo>
                <a:lnTo>
                  <a:pt x="1143000" y="38100"/>
                </a:lnTo>
                <a:cubicBezTo>
                  <a:pt x="1223433" y="42333"/>
                  <a:pt x="1304086" y="43508"/>
                  <a:pt x="1384300" y="50800"/>
                </a:cubicBezTo>
                <a:cubicBezTo>
                  <a:pt x="1397632" y="52012"/>
                  <a:pt x="1410426" y="57513"/>
                  <a:pt x="1422400" y="63500"/>
                </a:cubicBezTo>
                <a:cubicBezTo>
                  <a:pt x="1436052" y="70326"/>
                  <a:pt x="1447800" y="80433"/>
                  <a:pt x="1460500" y="88900"/>
                </a:cubicBezTo>
                <a:cubicBezTo>
                  <a:pt x="1511300" y="84667"/>
                  <a:pt x="1561970" y="78367"/>
                  <a:pt x="1612900" y="76200"/>
                </a:cubicBezTo>
                <a:cubicBezTo>
                  <a:pt x="1760993" y="69898"/>
                  <a:pt x="1909568" y="74317"/>
                  <a:pt x="2057400" y="63500"/>
                </a:cubicBezTo>
                <a:cubicBezTo>
                  <a:pt x="2084103" y="61546"/>
                  <a:pt x="2108200" y="46567"/>
                  <a:pt x="2133600" y="38100"/>
                </a:cubicBezTo>
                <a:cubicBezTo>
                  <a:pt x="2146300" y="33867"/>
                  <a:pt x="2158339" y="26235"/>
                  <a:pt x="2171700" y="25400"/>
                </a:cubicBezTo>
                <a:cubicBezTo>
                  <a:pt x="2413160" y="10309"/>
                  <a:pt x="2307450" y="20194"/>
                  <a:pt x="2489200" y="0"/>
                </a:cubicBezTo>
                <a:cubicBezTo>
                  <a:pt x="2633133" y="4233"/>
                  <a:pt x="2777214" y="4928"/>
                  <a:pt x="2921000" y="12700"/>
                </a:cubicBezTo>
                <a:cubicBezTo>
                  <a:pt x="2934367" y="13423"/>
                  <a:pt x="2946113" y="22153"/>
                  <a:pt x="2959100" y="25400"/>
                </a:cubicBezTo>
                <a:cubicBezTo>
                  <a:pt x="2988083" y="32646"/>
                  <a:pt x="3031670" y="36285"/>
                  <a:pt x="3060700" y="50800"/>
                </a:cubicBezTo>
                <a:cubicBezTo>
                  <a:pt x="3074352" y="57626"/>
                  <a:pt x="3084508" y="70841"/>
                  <a:pt x="3098800" y="76200"/>
                </a:cubicBezTo>
                <a:cubicBezTo>
                  <a:pt x="3119011" y="83779"/>
                  <a:pt x="3141475" y="83220"/>
                  <a:pt x="3162300" y="88900"/>
                </a:cubicBezTo>
                <a:cubicBezTo>
                  <a:pt x="3188131" y="95945"/>
                  <a:pt x="3213100" y="105833"/>
                  <a:pt x="3238500" y="114300"/>
                </a:cubicBezTo>
                <a:lnTo>
                  <a:pt x="3314700" y="139700"/>
                </a:lnTo>
                <a:lnTo>
                  <a:pt x="3352800" y="152400"/>
                </a:lnTo>
                <a:cubicBezTo>
                  <a:pt x="3365500" y="156633"/>
                  <a:pt x="3377773" y="162475"/>
                  <a:pt x="3390900" y="165100"/>
                </a:cubicBezTo>
                <a:cubicBezTo>
                  <a:pt x="3467527" y="180425"/>
                  <a:pt x="3433922" y="170974"/>
                  <a:pt x="3492500" y="190500"/>
                </a:cubicBezTo>
                <a:cubicBezTo>
                  <a:pt x="3505200" y="203200"/>
                  <a:pt x="3516802" y="217102"/>
                  <a:pt x="3530600" y="228600"/>
                </a:cubicBezTo>
                <a:cubicBezTo>
                  <a:pt x="3542326" y="238371"/>
                  <a:pt x="3557907" y="243207"/>
                  <a:pt x="3568700" y="254000"/>
                </a:cubicBezTo>
                <a:cubicBezTo>
                  <a:pt x="3589328" y="274628"/>
                  <a:pt x="3606219" y="319658"/>
                  <a:pt x="3619500" y="342900"/>
                </a:cubicBezTo>
                <a:cubicBezTo>
                  <a:pt x="3627073" y="356152"/>
                  <a:pt x="3638074" y="367348"/>
                  <a:pt x="3644900" y="381000"/>
                </a:cubicBezTo>
                <a:cubicBezTo>
                  <a:pt x="3697480" y="486160"/>
                  <a:pt x="3610207" y="348011"/>
                  <a:pt x="3683000" y="457200"/>
                </a:cubicBezTo>
                <a:cubicBezTo>
                  <a:pt x="3687830" y="481352"/>
                  <a:pt x="3695383" y="532765"/>
                  <a:pt x="3708400" y="558800"/>
                </a:cubicBezTo>
                <a:cubicBezTo>
                  <a:pt x="3715226" y="572452"/>
                  <a:pt x="3726974" y="583248"/>
                  <a:pt x="3733800" y="596900"/>
                </a:cubicBezTo>
                <a:cubicBezTo>
                  <a:pt x="3739787" y="608874"/>
                  <a:pt x="3740513" y="623026"/>
                  <a:pt x="3746500" y="635000"/>
                </a:cubicBezTo>
                <a:cubicBezTo>
                  <a:pt x="3753326" y="648652"/>
                  <a:pt x="3765074" y="659448"/>
                  <a:pt x="3771900" y="673100"/>
                </a:cubicBezTo>
                <a:cubicBezTo>
                  <a:pt x="3777887" y="685074"/>
                  <a:pt x="3778099" y="699498"/>
                  <a:pt x="3784600" y="711200"/>
                </a:cubicBezTo>
                <a:cubicBezTo>
                  <a:pt x="3799425" y="737885"/>
                  <a:pt x="3818467" y="762000"/>
                  <a:pt x="3835400" y="787400"/>
                </a:cubicBezTo>
                <a:cubicBezTo>
                  <a:pt x="3843867" y="800100"/>
                  <a:pt x="3851642" y="813289"/>
                  <a:pt x="3860800" y="825500"/>
                </a:cubicBezTo>
                <a:cubicBezTo>
                  <a:pt x="3873500" y="842433"/>
                  <a:pt x="3887682" y="858351"/>
                  <a:pt x="3898900" y="876300"/>
                </a:cubicBezTo>
                <a:cubicBezTo>
                  <a:pt x="3908934" y="892354"/>
                  <a:pt x="3910913" y="913713"/>
                  <a:pt x="3924300" y="927100"/>
                </a:cubicBezTo>
                <a:cubicBezTo>
                  <a:pt x="3933766" y="936566"/>
                  <a:pt x="3949700" y="935567"/>
                  <a:pt x="3962400" y="939800"/>
                </a:cubicBezTo>
                <a:cubicBezTo>
                  <a:pt x="3986603" y="976104"/>
                  <a:pt x="4026717" y="1041672"/>
                  <a:pt x="4064000" y="1054100"/>
                </a:cubicBezTo>
                <a:cubicBezTo>
                  <a:pt x="4224543" y="1107614"/>
                  <a:pt x="3967865" y="1018342"/>
                  <a:pt x="4140200" y="1092200"/>
                </a:cubicBezTo>
                <a:cubicBezTo>
                  <a:pt x="4156243" y="1099076"/>
                  <a:pt x="4173561" y="1104173"/>
                  <a:pt x="4191000" y="1104900"/>
                </a:cubicBezTo>
                <a:cubicBezTo>
                  <a:pt x="4478741" y="1116889"/>
                  <a:pt x="4766733" y="1121833"/>
                  <a:pt x="5054600" y="1130300"/>
                </a:cubicBezTo>
                <a:cubicBezTo>
                  <a:pt x="5080000" y="1138767"/>
                  <a:pt x="5108787" y="1140460"/>
                  <a:pt x="5130800" y="1155700"/>
                </a:cubicBezTo>
                <a:cubicBezTo>
                  <a:pt x="5165256" y="1179554"/>
                  <a:pt x="5219700" y="1244600"/>
                  <a:pt x="5219700" y="1244600"/>
                </a:cubicBezTo>
                <a:cubicBezTo>
                  <a:pt x="5238897" y="1417375"/>
                  <a:pt x="5241549" y="1366997"/>
                  <a:pt x="5207000" y="1600200"/>
                </a:cubicBezTo>
                <a:cubicBezTo>
                  <a:pt x="5191379" y="1705641"/>
                  <a:pt x="5185938" y="1695293"/>
                  <a:pt x="5130800" y="1778000"/>
                </a:cubicBezTo>
                <a:lnTo>
                  <a:pt x="5105400" y="1816100"/>
                </a:lnTo>
                <a:cubicBezTo>
                  <a:pt x="5101167" y="1833033"/>
                  <a:pt x="5099576" y="1850857"/>
                  <a:pt x="5092700" y="1866900"/>
                </a:cubicBezTo>
                <a:cubicBezTo>
                  <a:pt x="5079439" y="1897842"/>
                  <a:pt x="5052086" y="1920214"/>
                  <a:pt x="5029200" y="1943100"/>
                </a:cubicBezTo>
                <a:cubicBezTo>
                  <a:pt x="5004476" y="2017273"/>
                  <a:pt x="5035845" y="1949155"/>
                  <a:pt x="4978400" y="2006600"/>
                </a:cubicBezTo>
                <a:cubicBezTo>
                  <a:pt x="4967607" y="2017393"/>
                  <a:pt x="4964919" y="2035165"/>
                  <a:pt x="4953000" y="2044700"/>
                </a:cubicBezTo>
                <a:cubicBezTo>
                  <a:pt x="4942547" y="2053063"/>
                  <a:pt x="4928152" y="2055507"/>
                  <a:pt x="4914900" y="2057400"/>
                </a:cubicBezTo>
                <a:cubicBezTo>
                  <a:pt x="4868611" y="2064013"/>
                  <a:pt x="4821848" y="2066883"/>
                  <a:pt x="4775200" y="2070100"/>
                </a:cubicBezTo>
                <a:cubicBezTo>
                  <a:pt x="4699063" y="2075351"/>
                  <a:pt x="4622800" y="2078567"/>
                  <a:pt x="4546600" y="2082800"/>
                </a:cubicBezTo>
                <a:cubicBezTo>
                  <a:pt x="4533900" y="2078567"/>
                  <a:pt x="4518953" y="2078463"/>
                  <a:pt x="4508500" y="2070100"/>
                </a:cubicBezTo>
                <a:cubicBezTo>
                  <a:pt x="4479337" y="2046770"/>
                  <a:pt x="4480033" y="2013310"/>
                  <a:pt x="4470400" y="1981200"/>
                </a:cubicBezTo>
                <a:cubicBezTo>
                  <a:pt x="4462707" y="1955555"/>
                  <a:pt x="4463932" y="1923932"/>
                  <a:pt x="4445000" y="1905000"/>
                </a:cubicBezTo>
                <a:cubicBezTo>
                  <a:pt x="4432300" y="1892300"/>
                  <a:pt x="4417339" y="1881515"/>
                  <a:pt x="4406900" y="1866900"/>
                </a:cubicBezTo>
                <a:cubicBezTo>
                  <a:pt x="4395896" y="1851494"/>
                  <a:pt x="4393620" y="1830644"/>
                  <a:pt x="4381500" y="1816100"/>
                </a:cubicBezTo>
                <a:cubicBezTo>
                  <a:pt x="4371729" y="1804374"/>
                  <a:pt x="4356100" y="1799167"/>
                  <a:pt x="4343400" y="1790700"/>
                </a:cubicBezTo>
                <a:lnTo>
                  <a:pt x="4318000" y="1714500"/>
                </a:lnTo>
                <a:cubicBezTo>
                  <a:pt x="4305272" y="1676315"/>
                  <a:pt x="4307255" y="1671126"/>
                  <a:pt x="4279900" y="1638300"/>
                </a:cubicBezTo>
                <a:cubicBezTo>
                  <a:pt x="4268402" y="1624502"/>
                  <a:pt x="4254500" y="1612900"/>
                  <a:pt x="4241800" y="1600200"/>
                </a:cubicBezTo>
                <a:cubicBezTo>
                  <a:pt x="4237567" y="1587500"/>
                  <a:pt x="4236526" y="1573239"/>
                  <a:pt x="4229100" y="1562100"/>
                </a:cubicBezTo>
                <a:cubicBezTo>
                  <a:pt x="4219137" y="1547156"/>
                  <a:pt x="4202498" y="1537798"/>
                  <a:pt x="4191000" y="1524000"/>
                </a:cubicBezTo>
                <a:cubicBezTo>
                  <a:pt x="4181229" y="1512274"/>
                  <a:pt x="4174067" y="1498600"/>
                  <a:pt x="4165600" y="1485900"/>
                </a:cubicBezTo>
                <a:cubicBezTo>
                  <a:pt x="4164968" y="1482738"/>
                  <a:pt x="4150614" y="1397317"/>
                  <a:pt x="4140200" y="1384300"/>
                </a:cubicBezTo>
                <a:cubicBezTo>
                  <a:pt x="4130665" y="1372381"/>
                  <a:pt x="4114800" y="1367367"/>
                  <a:pt x="4102100" y="1358900"/>
                </a:cubicBezTo>
                <a:cubicBezTo>
                  <a:pt x="4067399" y="1254796"/>
                  <a:pt x="4127421" y="1415932"/>
                  <a:pt x="4013200" y="1244600"/>
                </a:cubicBezTo>
                <a:lnTo>
                  <a:pt x="3962400" y="1168400"/>
                </a:lnTo>
                <a:cubicBezTo>
                  <a:pt x="3953933" y="1155700"/>
                  <a:pt x="3941827" y="1144780"/>
                  <a:pt x="3937000" y="1130300"/>
                </a:cubicBezTo>
                <a:cubicBezTo>
                  <a:pt x="3932767" y="1117600"/>
                  <a:pt x="3932663" y="1102653"/>
                  <a:pt x="3924300" y="1092200"/>
                </a:cubicBezTo>
                <a:cubicBezTo>
                  <a:pt x="3914765" y="1080281"/>
                  <a:pt x="3898620" y="1075672"/>
                  <a:pt x="3886200" y="1066800"/>
                </a:cubicBezTo>
                <a:cubicBezTo>
                  <a:pt x="3868976" y="1054497"/>
                  <a:pt x="3850367" y="1043667"/>
                  <a:pt x="3835400" y="1028700"/>
                </a:cubicBezTo>
                <a:cubicBezTo>
                  <a:pt x="3824607" y="1017907"/>
                  <a:pt x="3821919" y="1000135"/>
                  <a:pt x="3810000" y="990600"/>
                </a:cubicBezTo>
                <a:cubicBezTo>
                  <a:pt x="3799547" y="982237"/>
                  <a:pt x="3784205" y="983173"/>
                  <a:pt x="3771900" y="977900"/>
                </a:cubicBezTo>
                <a:cubicBezTo>
                  <a:pt x="3679885" y="938465"/>
                  <a:pt x="3764644" y="961209"/>
                  <a:pt x="3657600" y="939800"/>
                </a:cubicBezTo>
                <a:cubicBezTo>
                  <a:pt x="3447505" y="799736"/>
                  <a:pt x="3611916" y="888197"/>
                  <a:pt x="3098800" y="901700"/>
                </a:cubicBezTo>
                <a:cubicBezTo>
                  <a:pt x="2974207" y="932848"/>
                  <a:pt x="3141544" y="893779"/>
                  <a:pt x="2908300" y="927100"/>
                </a:cubicBezTo>
                <a:cubicBezTo>
                  <a:pt x="2895048" y="928993"/>
                  <a:pt x="2883327" y="937175"/>
                  <a:pt x="2870200" y="939800"/>
                </a:cubicBezTo>
                <a:cubicBezTo>
                  <a:pt x="2840847" y="945671"/>
                  <a:pt x="2810751" y="947145"/>
                  <a:pt x="2781300" y="952500"/>
                </a:cubicBezTo>
                <a:cubicBezTo>
                  <a:pt x="2764127" y="955622"/>
                  <a:pt x="2747567" y="961543"/>
                  <a:pt x="2730500" y="965200"/>
                </a:cubicBezTo>
                <a:cubicBezTo>
                  <a:pt x="2688287" y="974246"/>
                  <a:pt x="2645383" y="980129"/>
                  <a:pt x="2603500" y="990600"/>
                </a:cubicBezTo>
                <a:cubicBezTo>
                  <a:pt x="2586567" y="994833"/>
                  <a:pt x="2569043" y="997171"/>
                  <a:pt x="2552700" y="1003300"/>
                </a:cubicBezTo>
                <a:cubicBezTo>
                  <a:pt x="2432517" y="1048369"/>
                  <a:pt x="2577560" y="1013568"/>
                  <a:pt x="2438400" y="1041400"/>
                </a:cubicBezTo>
                <a:cubicBezTo>
                  <a:pt x="2360146" y="1093570"/>
                  <a:pt x="2446654" y="1042882"/>
                  <a:pt x="2336800" y="1079500"/>
                </a:cubicBezTo>
                <a:cubicBezTo>
                  <a:pt x="2318839" y="1085487"/>
                  <a:pt x="2303401" y="1097442"/>
                  <a:pt x="2286000" y="1104900"/>
                </a:cubicBezTo>
                <a:cubicBezTo>
                  <a:pt x="2244543" y="1122667"/>
                  <a:pt x="2239221" y="1112914"/>
                  <a:pt x="2197100" y="1143000"/>
                </a:cubicBezTo>
                <a:cubicBezTo>
                  <a:pt x="2182485" y="1153439"/>
                  <a:pt x="2173368" y="1170324"/>
                  <a:pt x="2159000" y="1181100"/>
                </a:cubicBezTo>
                <a:cubicBezTo>
                  <a:pt x="2139253" y="1195911"/>
                  <a:pt x="2116432" y="1206117"/>
                  <a:pt x="2095500" y="1219200"/>
                </a:cubicBezTo>
                <a:cubicBezTo>
                  <a:pt x="2039227" y="1254370"/>
                  <a:pt x="2078050" y="1237717"/>
                  <a:pt x="2019300" y="1257300"/>
                </a:cubicBezTo>
                <a:cubicBezTo>
                  <a:pt x="2007795" y="1265929"/>
                  <a:pt x="1948971" y="1311515"/>
                  <a:pt x="1930400" y="1320800"/>
                </a:cubicBezTo>
                <a:cubicBezTo>
                  <a:pt x="1918426" y="1326787"/>
                  <a:pt x="1904274" y="1327513"/>
                  <a:pt x="1892300" y="1333500"/>
                </a:cubicBezTo>
                <a:cubicBezTo>
                  <a:pt x="1878648" y="1340326"/>
                  <a:pt x="1868680" y="1354073"/>
                  <a:pt x="1854200" y="1358900"/>
                </a:cubicBezTo>
                <a:cubicBezTo>
                  <a:pt x="1829771" y="1367043"/>
                  <a:pt x="1802982" y="1365355"/>
                  <a:pt x="1778000" y="1371600"/>
                </a:cubicBezTo>
                <a:cubicBezTo>
                  <a:pt x="1752025" y="1378094"/>
                  <a:pt x="1728210" y="1392598"/>
                  <a:pt x="1701800" y="1397000"/>
                </a:cubicBezTo>
                <a:cubicBezTo>
                  <a:pt x="1608383" y="1412569"/>
                  <a:pt x="1650582" y="1403455"/>
                  <a:pt x="1574800" y="1422400"/>
                </a:cubicBezTo>
                <a:cubicBezTo>
                  <a:pt x="1546713" y="1450487"/>
                  <a:pt x="1528981" y="1463237"/>
                  <a:pt x="1511300" y="1498600"/>
                </a:cubicBezTo>
                <a:cubicBezTo>
                  <a:pt x="1495962" y="1529276"/>
                  <a:pt x="1503530" y="1550536"/>
                  <a:pt x="1473200" y="1574800"/>
                </a:cubicBezTo>
                <a:cubicBezTo>
                  <a:pt x="1462747" y="1583163"/>
                  <a:pt x="1447074" y="1581513"/>
                  <a:pt x="1435100" y="1587500"/>
                </a:cubicBezTo>
                <a:cubicBezTo>
                  <a:pt x="1421448" y="1594326"/>
                  <a:pt x="1409700" y="1604433"/>
                  <a:pt x="1397000" y="1612900"/>
                </a:cubicBezTo>
                <a:lnTo>
                  <a:pt x="1384300" y="1625600"/>
                </a:lnTo>
                <a:close/>
              </a:path>
            </a:pathLst>
          </a:custGeom>
          <a:noFill/>
          <a:ln cap="flat" cmpd="sng" w="400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4546600" y="1497012"/>
            <a:ext cx="1600200" cy="2287587"/>
          </a:xfrm>
          <a:custGeom>
            <a:rect b="b" l="l" r="r" t="t"/>
            <a:pathLst>
              <a:path extrusionOk="0" h="2287304" w="1600200">
                <a:moveTo>
                  <a:pt x="609600" y="191804"/>
                </a:moveTo>
                <a:cubicBezTo>
                  <a:pt x="605367" y="198154"/>
                  <a:pt x="590399" y="215956"/>
                  <a:pt x="584200" y="229904"/>
                </a:cubicBezTo>
                <a:cubicBezTo>
                  <a:pt x="573326" y="254370"/>
                  <a:pt x="567267" y="280704"/>
                  <a:pt x="558800" y="306104"/>
                </a:cubicBezTo>
                <a:cubicBezTo>
                  <a:pt x="554567" y="318804"/>
                  <a:pt x="549347" y="331217"/>
                  <a:pt x="546100" y="344204"/>
                </a:cubicBezTo>
                <a:cubicBezTo>
                  <a:pt x="537633" y="378071"/>
                  <a:pt x="540064" y="416758"/>
                  <a:pt x="520700" y="445804"/>
                </a:cubicBezTo>
                <a:cubicBezTo>
                  <a:pt x="512233" y="458504"/>
                  <a:pt x="502126" y="470252"/>
                  <a:pt x="495300" y="483904"/>
                </a:cubicBezTo>
                <a:cubicBezTo>
                  <a:pt x="489313" y="495878"/>
                  <a:pt x="489101" y="510302"/>
                  <a:pt x="482600" y="522004"/>
                </a:cubicBezTo>
                <a:cubicBezTo>
                  <a:pt x="467775" y="548689"/>
                  <a:pt x="441453" y="569244"/>
                  <a:pt x="431800" y="598204"/>
                </a:cubicBezTo>
                <a:cubicBezTo>
                  <a:pt x="427567" y="610904"/>
                  <a:pt x="425742" y="624681"/>
                  <a:pt x="419100" y="636304"/>
                </a:cubicBezTo>
                <a:cubicBezTo>
                  <a:pt x="408598" y="654682"/>
                  <a:pt x="395967" y="672137"/>
                  <a:pt x="381000" y="687104"/>
                </a:cubicBezTo>
                <a:cubicBezTo>
                  <a:pt x="281100" y="787004"/>
                  <a:pt x="408828" y="625770"/>
                  <a:pt x="304800" y="750604"/>
                </a:cubicBezTo>
                <a:cubicBezTo>
                  <a:pt x="295029" y="762330"/>
                  <a:pt x="290887" y="778653"/>
                  <a:pt x="279400" y="788704"/>
                </a:cubicBezTo>
                <a:cubicBezTo>
                  <a:pt x="256426" y="808806"/>
                  <a:pt x="203200" y="839504"/>
                  <a:pt x="203200" y="839504"/>
                </a:cubicBezTo>
                <a:cubicBezTo>
                  <a:pt x="194733" y="852204"/>
                  <a:pt x="187571" y="865878"/>
                  <a:pt x="177800" y="877604"/>
                </a:cubicBezTo>
                <a:cubicBezTo>
                  <a:pt x="166302" y="891402"/>
                  <a:pt x="148422" y="900004"/>
                  <a:pt x="139700" y="915704"/>
                </a:cubicBezTo>
                <a:cubicBezTo>
                  <a:pt x="126697" y="939109"/>
                  <a:pt x="129152" y="969627"/>
                  <a:pt x="114300" y="991904"/>
                </a:cubicBezTo>
                <a:cubicBezTo>
                  <a:pt x="105833" y="1004604"/>
                  <a:pt x="95099" y="1016056"/>
                  <a:pt x="88900" y="1030004"/>
                </a:cubicBezTo>
                <a:cubicBezTo>
                  <a:pt x="78026" y="1054470"/>
                  <a:pt x="71967" y="1080804"/>
                  <a:pt x="63500" y="1106204"/>
                </a:cubicBezTo>
                <a:lnTo>
                  <a:pt x="38100" y="1182404"/>
                </a:lnTo>
                <a:cubicBezTo>
                  <a:pt x="33867" y="1228971"/>
                  <a:pt x="32013" y="1275815"/>
                  <a:pt x="25400" y="1322104"/>
                </a:cubicBezTo>
                <a:cubicBezTo>
                  <a:pt x="23507" y="1335356"/>
                  <a:pt x="14901" y="1346999"/>
                  <a:pt x="12700" y="1360204"/>
                </a:cubicBezTo>
                <a:cubicBezTo>
                  <a:pt x="6398" y="1398017"/>
                  <a:pt x="4233" y="1436404"/>
                  <a:pt x="0" y="1474504"/>
                </a:cubicBezTo>
                <a:cubicBezTo>
                  <a:pt x="4233" y="1677704"/>
                  <a:pt x="4889" y="1881010"/>
                  <a:pt x="12700" y="2084104"/>
                </a:cubicBezTo>
                <a:cubicBezTo>
                  <a:pt x="15162" y="2148125"/>
                  <a:pt x="23067" y="2126610"/>
                  <a:pt x="63500" y="2160304"/>
                </a:cubicBezTo>
                <a:cubicBezTo>
                  <a:pt x="77298" y="2171802"/>
                  <a:pt x="85900" y="2189682"/>
                  <a:pt x="101600" y="2198404"/>
                </a:cubicBezTo>
                <a:cubicBezTo>
                  <a:pt x="125005" y="2211407"/>
                  <a:pt x="152400" y="2215337"/>
                  <a:pt x="177800" y="2223804"/>
                </a:cubicBezTo>
                <a:lnTo>
                  <a:pt x="215900" y="2236504"/>
                </a:lnTo>
                <a:cubicBezTo>
                  <a:pt x="228600" y="2240737"/>
                  <a:pt x="240716" y="2247544"/>
                  <a:pt x="254000" y="2249204"/>
                </a:cubicBezTo>
                <a:cubicBezTo>
                  <a:pt x="287867" y="2253437"/>
                  <a:pt x="321867" y="2256714"/>
                  <a:pt x="355600" y="2261904"/>
                </a:cubicBezTo>
                <a:cubicBezTo>
                  <a:pt x="376935" y="2265186"/>
                  <a:pt x="397731" y="2271551"/>
                  <a:pt x="419100" y="2274604"/>
                </a:cubicBezTo>
                <a:cubicBezTo>
                  <a:pt x="457049" y="2280025"/>
                  <a:pt x="495300" y="2283071"/>
                  <a:pt x="533400" y="2287304"/>
                </a:cubicBezTo>
                <a:cubicBezTo>
                  <a:pt x="715433" y="2283071"/>
                  <a:pt x="897758" y="2285731"/>
                  <a:pt x="1079500" y="2274604"/>
                </a:cubicBezTo>
                <a:cubicBezTo>
                  <a:pt x="1106224" y="2272968"/>
                  <a:pt x="1155700" y="2249204"/>
                  <a:pt x="1155700" y="2249204"/>
                </a:cubicBezTo>
                <a:cubicBezTo>
                  <a:pt x="1189567" y="2223804"/>
                  <a:pt x="1227366" y="2202938"/>
                  <a:pt x="1257300" y="2173004"/>
                </a:cubicBezTo>
                <a:cubicBezTo>
                  <a:pt x="1270000" y="2160304"/>
                  <a:pt x="1281602" y="2146402"/>
                  <a:pt x="1295400" y="2134904"/>
                </a:cubicBezTo>
                <a:cubicBezTo>
                  <a:pt x="1341744" y="2096284"/>
                  <a:pt x="1330591" y="2124130"/>
                  <a:pt x="1371600" y="2071404"/>
                </a:cubicBezTo>
                <a:cubicBezTo>
                  <a:pt x="1483721" y="1927248"/>
                  <a:pt x="1389112" y="2049081"/>
                  <a:pt x="1435100" y="1957104"/>
                </a:cubicBezTo>
                <a:cubicBezTo>
                  <a:pt x="1441926" y="1943452"/>
                  <a:pt x="1453674" y="1932656"/>
                  <a:pt x="1460500" y="1919004"/>
                </a:cubicBezTo>
                <a:cubicBezTo>
                  <a:pt x="1513080" y="1813844"/>
                  <a:pt x="1425807" y="1951993"/>
                  <a:pt x="1498600" y="1842804"/>
                </a:cubicBezTo>
                <a:cubicBezTo>
                  <a:pt x="1502119" y="1825211"/>
                  <a:pt x="1511796" y="1763171"/>
                  <a:pt x="1524000" y="1741204"/>
                </a:cubicBezTo>
                <a:cubicBezTo>
                  <a:pt x="1538825" y="1714519"/>
                  <a:pt x="1557867" y="1690404"/>
                  <a:pt x="1574800" y="1665004"/>
                </a:cubicBezTo>
                <a:lnTo>
                  <a:pt x="1600200" y="1626904"/>
                </a:lnTo>
                <a:cubicBezTo>
                  <a:pt x="1592574" y="1596399"/>
                  <a:pt x="1589508" y="1559930"/>
                  <a:pt x="1562100" y="1538004"/>
                </a:cubicBezTo>
                <a:cubicBezTo>
                  <a:pt x="1553364" y="1531015"/>
                  <a:pt x="1477112" y="1513908"/>
                  <a:pt x="1473200" y="1512604"/>
                </a:cubicBezTo>
                <a:cubicBezTo>
                  <a:pt x="1451573" y="1505395"/>
                  <a:pt x="1430867" y="1495671"/>
                  <a:pt x="1409700" y="1487204"/>
                </a:cubicBezTo>
                <a:cubicBezTo>
                  <a:pt x="1392767" y="1461804"/>
                  <a:pt x="1362271" y="1441344"/>
                  <a:pt x="1358900" y="1411004"/>
                </a:cubicBezTo>
                <a:cubicBezTo>
                  <a:pt x="1344722" y="1283399"/>
                  <a:pt x="1358322" y="1333071"/>
                  <a:pt x="1333500" y="1258604"/>
                </a:cubicBezTo>
                <a:cubicBezTo>
                  <a:pt x="1329267" y="983437"/>
                  <a:pt x="1328660" y="708191"/>
                  <a:pt x="1320800" y="433104"/>
                </a:cubicBezTo>
                <a:cubicBezTo>
                  <a:pt x="1320184" y="411527"/>
                  <a:pt x="1311649" y="390896"/>
                  <a:pt x="1308100" y="369604"/>
                </a:cubicBezTo>
                <a:cubicBezTo>
                  <a:pt x="1303179" y="340077"/>
                  <a:pt x="1302131" y="309872"/>
                  <a:pt x="1295400" y="280704"/>
                </a:cubicBezTo>
                <a:cubicBezTo>
                  <a:pt x="1287855" y="248008"/>
                  <a:pt x="1271921" y="193725"/>
                  <a:pt x="1244600" y="166404"/>
                </a:cubicBezTo>
                <a:cubicBezTo>
                  <a:pt x="1233807" y="155611"/>
                  <a:pt x="1218226" y="150775"/>
                  <a:pt x="1206500" y="141004"/>
                </a:cubicBezTo>
                <a:cubicBezTo>
                  <a:pt x="1192702" y="129506"/>
                  <a:pt x="1182198" y="114402"/>
                  <a:pt x="1168400" y="102904"/>
                </a:cubicBezTo>
                <a:cubicBezTo>
                  <a:pt x="1125330" y="67012"/>
                  <a:pt x="1139370" y="85020"/>
                  <a:pt x="1092200" y="64804"/>
                </a:cubicBezTo>
                <a:cubicBezTo>
                  <a:pt x="1074799" y="57346"/>
                  <a:pt x="1059361" y="45391"/>
                  <a:pt x="1041400" y="39404"/>
                </a:cubicBezTo>
                <a:cubicBezTo>
                  <a:pt x="1020922" y="32578"/>
                  <a:pt x="998725" y="32384"/>
                  <a:pt x="977900" y="26704"/>
                </a:cubicBezTo>
                <a:cubicBezTo>
                  <a:pt x="952069" y="19659"/>
                  <a:pt x="927100" y="9771"/>
                  <a:pt x="901700" y="1304"/>
                </a:cubicBezTo>
                <a:cubicBezTo>
                  <a:pt x="850900" y="5537"/>
                  <a:pt x="798315" y="0"/>
                  <a:pt x="749300" y="14004"/>
                </a:cubicBezTo>
                <a:cubicBezTo>
                  <a:pt x="723348" y="21419"/>
                  <a:pt x="717162" y="88994"/>
                  <a:pt x="711200" y="102904"/>
                </a:cubicBezTo>
                <a:cubicBezTo>
                  <a:pt x="701829" y="124770"/>
                  <a:pt x="666009" y="166898"/>
                  <a:pt x="647700" y="179104"/>
                </a:cubicBezTo>
                <a:cubicBezTo>
                  <a:pt x="636561" y="186530"/>
                  <a:pt x="622300" y="187571"/>
                  <a:pt x="609600" y="191804"/>
                </a:cubicBezTo>
                <a:lnTo>
                  <a:pt x="609600" y="191804"/>
                </a:lnTo>
                <a:close/>
              </a:path>
            </a:pathLst>
          </a:custGeom>
          <a:noFill/>
          <a:ln cap="flat" cmpd="sng" w="40000">
            <a:solidFill>
              <a:srgbClr val="862A4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464550" cy="65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/>
          <p:nvPr/>
        </p:nvSpPr>
        <p:spPr>
          <a:xfrm>
            <a:off x="1320800" y="973137"/>
            <a:ext cx="3048000" cy="2278062"/>
          </a:xfrm>
          <a:custGeom>
            <a:rect b="b" l="l" r="r" t="t"/>
            <a:pathLst>
              <a:path extrusionOk="0" h="2277972" w="3048000">
                <a:moveTo>
                  <a:pt x="3022600" y="893672"/>
                </a:moveTo>
                <a:cubicBezTo>
                  <a:pt x="3014133" y="914839"/>
                  <a:pt x="3007395" y="936782"/>
                  <a:pt x="2997200" y="957172"/>
                </a:cubicBezTo>
                <a:cubicBezTo>
                  <a:pt x="2960354" y="1030865"/>
                  <a:pt x="2979798" y="957011"/>
                  <a:pt x="2946400" y="1046072"/>
                </a:cubicBezTo>
                <a:cubicBezTo>
                  <a:pt x="2915699" y="1127941"/>
                  <a:pt x="2960083" y="1070489"/>
                  <a:pt x="2895600" y="1134972"/>
                </a:cubicBezTo>
                <a:cubicBezTo>
                  <a:pt x="2887156" y="1160303"/>
                  <a:pt x="2868347" y="1219217"/>
                  <a:pt x="2857500" y="1236572"/>
                </a:cubicBezTo>
                <a:cubicBezTo>
                  <a:pt x="2847981" y="1251802"/>
                  <a:pt x="2832100" y="1261972"/>
                  <a:pt x="2819400" y="1274672"/>
                </a:cubicBezTo>
                <a:cubicBezTo>
                  <a:pt x="2798791" y="1336500"/>
                  <a:pt x="2816654" y="1296296"/>
                  <a:pt x="2768600" y="1363572"/>
                </a:cubicBezTo>
                <a:cubicBezTo>
                  <a:pt x="2759728" y="1375992"/>
                  <a:pt x="2754545" y="1391461"/>
                  <a:pt x="2743200" y="1401672"/>
                </a:cubicBezTo>
                <a:cubicBezTo>
                  <a:pt x="2711734" y="1429992"/>
                  <a:pt x="2675467" y="1452472"/>
                  <a:pt x="2641600" y="1477872"/>
                </a:cubicBezTo>
                <a:cubicBezTo>
                  <a:pt x="2523679" y="1566313"/>
                  <a:pt x="2656220" y="1471640"/>
                  <a:pt x="2540000" y="1541372"/>
                </a:cubicBezTo>
                <a:cubicBezTo>
                  <a:pt x="2513823" y="1557078"/>
                  <a:pt x="2491104" y="1578520"/>
                  <a:pt x="2463800" y="1592172"/>
                </a:cubicBezTo>
                <a:cubicBezTo>
                  <a:pt x="2446867" y="1600639"/>
                  <a:pt x="2429234" y="1607832"/>
                  <a:pt x="2413000" y="1617572"/>
                </a:cubicBezTo>
                <a:cubicBezTo>
                  <a:pt x="2386823" y="1633278"/>
                  <a:pt x="2358386" y="1646786"/>
                  <a:pt x="2336800" y="1668372"/>
                </a:cubicBezTo>
                <a:cubicBezTo>
                  <a:pt x="2324100" y="1681072"/>
                  <a:pt x="2313644" y="1696509"/>
                  <a:pt x="2298700" y="1706472"/>
                </a:cubicBezTo>
                <a:cubicBezTo>
                  <a:pt x="2287561" y="1713898"/>
                  <a:pt x="2272302" y="1712671"/>
                  <a:pt x="2260600" y="1719172"/>
                </a:cubicBezTo>
                <a:cubicBezTo>
                  <a:pt x="2233915" y="1733997"/>
                  <a:pt x="2209800" y="1753039"/>
                  <a:pt x="2184400" y="1769972"/>
                </a:cubicBezTo>
                <a:cubicBezTo>
                  <a:pt x="2171700" y="1778439"/>
                  <a:pt x="2161108" y="1791670"/>
                  <a:pt x="2146300" y="1795372"/>
                </a:cubicBezTo>
                <a:lnTo>
                  <a:pt x="2044700" y="1820772"/>
                </a:lnTo>
                <a:cubicBezTo>
                  <a:pt x="1951875" y="1882655"/>
                  <a:pt x="2068591" y="1807120"/>
                  <a:pt x="1955800" y="1871572"/>
                </a:cubicBezTo>
                <a:cubicBezTo>
                  <a:pt x="1886866" y="1910963"/>
                  <a:pt x="1949454" y="1886387"/>
                  <a:pt x="1879600" y="1909672"/>
                </a:cubicBezTo>
                <a:cubicBezTo>
                  <a:pt x="1766778" y="1994289"/>
                  <a:pt x="1888965" y="1912916"/>
                  <a:pt x="1778000" y="1960472"/>
                </a:cubicBezTo>
                <a:cubicBezTo>
                  <a:pt x="1763971" y="1966485"/>
                  <a:pt x="1753552" y="1979046"/>
                  <a:pt x="1739900" y="1985872"/>
                </a:cubicBezTo>
                <a:cubicBezTo>
                  <a:pt x="1719600" y="1996022"/>
                  <a:pt x="1669989" y="2005847"/>
                  <a:pt x="1651000" y="2011272"/>
                </a:cubicBezTo>
                <a:cubicBezTo>
                  <a:pt x="1638128" y="2014950"/>
                  <a:pt x="1625205" y="2018699"/>
                  <a:pt x="1612900" y="2023972"/>
                </a:cubicBezTo>
                <a:cubicBezTo>
                  <a:pt x="1595499" y="2031430"/>
                  <a:pt x="1580061" y="2043385"/>
                  <a:pt x="1562100" y="2049372"/>
                </a:cubicBezTo>
                <a:cubicBezTo>
                  <a:pt x="1541622" y="2056198"/>
                  <a:pt x="1519767" y="2057839"/>
                  <a:pt x="1498600" y="2062072"/>
                </a:cubicBezTo>
                <a:cubicBezTo>
                  <a:pt x="1431634" y="2106716"/>
                  <a:pt x="1491710" y="2072835"/>
                  <a:pt x="1409700" y="2100172"/>
                </a:cubicBezTo>
                <a:cubicBezTo>
                  <a:pt x="1201173" y="2169681"/>
                  <a:pt x="1472431" y="2084585"/>
                  <a:pt x="1295400" y="2150972"/>
                </a:cubicBezTo>
                <a:cubicBezTo>
                  <a:pt x="1230822" y="2175189"/>
                  <a:pt x="1261765" y="2151810"/>
                  <a:pt x="1206500" y="2176372"/>
                </a:cubicBezTo>
                <a:cubicBezTo>
                  <a:pt x="1053872" y="2244206"/>
                  <a:pt x="1195230" y="2194106"/>
                  <a:pt x="1079500" y="2227172"/>
                </a:cubicBezTo>
                <a:cubicBezTo>
                  <a:pt x="1066628" y="2230850"/>
                  <a:pt x="1054571" y="2237477"/>
                  <a:pt x="1041400" y="2239872"/>
                </a:cubicBezTo>
                <a:cubicBezTo>
                  <a:pt x="1007820" y="2245977"/>
                  <a:pt x="973533" y="2247382"/>
                  <a:pt x="939800" y="2252572"/>
                </a:cubicBezTo>
                <a:cubicBezTo>
                  <a:pt x="882877" y="2261329"/>
                  <a:pt x="884558" y="2262519"/>
                  <a:pt x="838200" y="2277972"/>
                </a:cubicBezTo>
                <a:cubicBezTo>
                  <a:pt x="770467" y="2273739"/>
                  <a:pt x="702529" y="2272025"/>
                  <a:pt x="635000" y="2265272"/>
                </a:cubicBezTo>
                <a:cubicBezTo>
                  <a:pt x="607581" y="2262530"/>
                  <a:pt x="525052" y="2232856"/>
                  <a:pt x="508000" y="2227172"/>
                </a:cubicBezTo>
                <a:cubicBezTo>
                  <a:pt x="495300" y="2222939"/>
                  <a:pt x="482887" y="2217719"/>
                  <a:pt x="469900" y="2214472"/>
                </a:cubicBezTo>
                <a:cubicBezTo>
                  <a:pt x="412002" y="2199998"/>
                  <a:pt x="395623" y="2196502"/>
                  <a:pt x="330200" y="2176372"/>
                </a:cubicBezTo>
                <a:cubicBezTo>
                  <a:pt x="272665" y="2158669"/>
                  <a:pt x="219304" y="2139974"/>
                  <a:pt x="165100" y="2112872"/>
                </a:cubicBezTo>
                <a:cubicBezTo>
                  <a:pt x="151448" y="2106046"/>
                  <a:pt x="140652" y="2094298"/>
                  <a:pt x="127000" y="2087472"/>
                </a:cubicBezTo>
                <a:cubicBezTo>
                  <a:pt x="115026" y="2081485"/>
                  <a:pt x="100874" y="2080759"/>
                  <a:pt x="88900" y="2074772"/>
                </a:cubicBezTo>
                <a:cubicBezTo>
                  <a:pt x="53537" y="2057091"/>
                  <a:pt x="40787" y="2039359"/>
                  <a:pt x="12700" y="2011272"/>
                </a:cubicBezTo>
                <a:cubicBezTo>
                  <a:pt x="8467" y="1990105"/>
                  <a:pt x="0" y="1969358"/>
                  <a:pt x="0" y="1947772"/>
                </a:cubicBezTo>
                <a:cubicBezTo>
                  <a:pt x="0" y="1934385"/>
                  <a:pt x="10374" y="1922855"/>
                  <a:pt x="12700" y="1909672"/>
                </a:cubicBezTo>
                <a:cubicBezTo>
                  <a:pt x="23104" y="1850715"/>
                  <a:pt x="19168" y="1788668"/>
                  <a:pt x="38100" y="1731872"/>
                </a:cubicBezTo>
                <a:cubicBezTo>
                  <a:pt x="42333" y="1719172"/>
                  <a:pt x="47896" y="1706840"/>
                  <a:pt x="50800" y="1693772"/>
                </a:cubicBezTo>
                <a:cubicBezTo>
                  <a:pt x="56386" y="1668635"/>
                  <a:pt x="56725" y="1642415"/>
                  <a:pt x="63500" y="1617572"/>
                </a:cubicBezTo>
                <a:cubicBezTo>
                  <a:pt x="69498" y="1595578"/>
                  <a:pt x="81691" y="1575699"/>
                  <a:pt x="88900" y="1554072"/>
                </a:cubicBezTo>
                <a:cubicBezTo>
                  <a:pt x="116237" y="1472062"/>
                  <a:pt x="82356" y="1532138"/>
                  <a:pt x="127000" y="1465172"/>
                </a:cubicBezTo>
                <a:cubicBezTo>
                  <a:pt x="131233" y="1448239"/>
                  <a:pt x="132824" y="1430415"/>
                  <a:pt x="139700" y="1414372"/>
                </a:cubicBezTo>
                <a:cubicBezTo>
                  <a:pt x="145713" y="1400343"/>
                  <a:pt x="157527" y="1389524"/>
                  <a:pt x="165100" y="1376272"/>
                </a:cubicBezTo>
                <a:cubicBezTo>
                  <a:pt x="174493" y="1359834"/>
                  <a:pt x="183704" y="1343142"/>
                  <a:pt x="190500" y="1325472"/>
                </a:cubicBezTo>
                <a:cubicBezTo>
                  <a:pt x="204917" y="1287988"/>
                  <a:pt x="206323" y="1244588"/>
                  <a:pt x="228600" y="1211172"/>
                </a:cubicBezTo>
                <a:cubicBezTo>
                  <a:pt x="237067" y="1198472"/>
                  <a:pt x="247174" y="1186724"/>
                  <a:pt x="254000" y="1173072"/>
                </a:cubicBezTo>
                <a:cubicBezTo>
                  <a:pt x="278714" y="1123644"/>
                  <a:pt x="254985" y="1141139"/>
                  <a:pt x="279400" y="1084172"/>
                </a:cubicBezTo>
                <a:cubicBezTo>
                  <a:pt x="285413" y="1070143"/>
                  <a:pt x="294007" y="1056865"/>
                  <a:pt x="304800" y="1046072"/>
                </a:cubicBezTo>
                <a:cubicBezTo>
                  <a:pt x="315593" y="1035279"/>
                  <a:pt x="330200" y="1029139"/>
                  <a:pt x="342900" y="1020672"/>
                </a:cubicBezTo>
                <a:cubicBezTo>
                  <a:pt x="373127" y="929992"/>
                  <a:pt x="346023" y="959324"/>
                  <a:pt x="406400" y="919072"/>
                </a:cubicBezTo>
                <a:cubicBezTo>
                  <a:pt x="414867" y="906372"/>
                  <a:pt x="424227" y="894224"/>
                  <a:pt x="431800" y="880972"/>
                </a:cubicBezTo>
                <a:cubicBezTo>
                  <a:pt x="441193" y="864534"/>
                  <a:pt x="447166" y="846226"/>
                  <a:pt x="457200" y="830172"/>
                </a:cubicBezTo>
                <a:cubicBezTo>
                  <a:pt x="468418" y="812223"/>
                  <a:pt x="482600" y="796305"/>
                  <a:pt x="495300" y="779372"/>
                </a:cubicBezTo>
                <a:cubicBezTo>
                  <a:pt x="525497" y="688780"/>
                  <a:pt x="482679" y="798304"/>
                  <a:pt x="546100" y="703172"/>
                </a:cubicBezTo>
                <a:cubicBezTo>
                  <a:pt x="553526" y="692033"/>
                  <a:pt x="552813" y="677046"/>
                  <a:pt x="558800" y="665072"/>
                </a:cubicBezTo>
                <a:cubicBezTo>
                  <a:pt x="579967" y="622739"/>
                  <a:pt x="584200" y="626972"/>
                  <a:pt x="622300" y="601572"/>
                </a:cubicBezTo>
                <a:cubicBezTo>
                  <a:pt x="626533" y="588872"/>
                  <a:pt x="631322" y="576344"/>
                  <a:pt x="635000" y="563472"/>
                </a:cubicBezTo>
                <a:cubicBezTo>
                  <a:pt x="639795" y="546689"/>
                  <a:pt x="640824" y="528715"/>
                  <a:pt x="647700" y="512672"/>
                </a:cubicBezTo>
                <a:cubicBezTo>
                  <a:pt x="662206" y="478824"/>
                  <a:pt x="700239" y="447433"/>
                  <a:pt x="723900" y="423772"/>
                </a:cubicBezTo>
                <a:cubicBezTo>
                  <a:pt x="748624" y="349599"/>
                  <a:pt x="717255" y="417717"/>
                  <a:pt x="774700" y="360272"/>
                </a:cubicBezTo>
                <a:cubicBezTo>
                  <a:pt x="789667" y="345305"/>
                  <a:pt x="797833" y="324439"/>
                  <a:pt x="812800" y="309472"/>
                </a:cubicBezTo>
                <a:cubicBezTo>
                  <a:pt x="827767" y="294505"/>
                  <a:pt x="848633" y="286339"/>
                  <a:pt x="863600" y="271372"/>
                </a:cubicBezTo>
                <a:cubicBezTo>
                  <a:pt x="874393" y="260579"/>
                  <a:pt x="877513" y="243323"/>
                  <a:pt x="889000" y="233272"/>
                </a:cubicBezTo>
                <a:cubicBezTo>
                  <a:pt x="949482" y="180350"/>
                  <a:pt x="952875" y="185553"/>
                  <a:pt x="1016000" y="169772"/>
                </a:cubicBezTo>
                <a:cubicBezTo>
                  <a:pt x="1088380" y="97392"/>
                  <a:pt x="1015356" y="157348"/>
                  <a:pt x="1104900" y="118972"/>
                </a:cubicBezTo>
                <a:cubicBezTo>
                  <a:pt x="1118929" y="112959"/>
                  <a:pt x="1129052" y="99771"/>
                  <a:pt x="1143000" y="93572"/>
                </a:cubicBezTo>
                <a:cubicBezTo>
                  <a:pt x="1310176" y="19271"/>
                  <a:pt x="1599100" y="48690"/>
                  <a:pt x="1714500" y="42772"/>
                </a:cubicBezTo>
                <a:cubicBezTo>
                  <a:pt x="2013905" y="0"/>
                  <a:pt x="1832467" y="15309"/>
                  <a:pt x="2260600" y="30072"/>
                </a:cubicBezTo>
                <a:lnTo>
                  <a:pt x="2349500" y="55472"/>
                </a:lnTo>
                <a:cubicBezTo>
                  <a:pt x="2362322" y="59319"/>
                  <a:pt x="2376461" y="60746"/>
                  <a:pt x="2387600" y="68172"/>
                </a:cubicBezTo>
                <a:cubicBezTo>
                  <a:pt x="2482732" y="131593"/>
                  <a:pt x="2373208" y="88775"/>
                  <a:pt x="2463800" y="118972"/>
                </a:cubicBezTo>
                <a:cubicBezTo>
                  <a:pt x="2514600" y="195172"/>
                  <a:pt x="2459567" y="123205"/>
                  <a:pt x="2527300" y="182472"/>
                </a:cubicBezTo>
                <a:cubicBezTo>
                  <a:pt x="2549828" y="202184"/>
                  <a:pt x="2567171" y="227594"/>
                  <a:pt x="2590800" y="245972"/>
                </a:cubicBezTo>
                <a:cubicBezTo>
                  <a:pt x="2605744" y="257595"/>
                  <a:pt x="2625162" y="261979"/>
                  <a:pt x="2641600" y="271372"/>
                </a:cubicBezTo>
                <a:cubicBezTo>
                  <a:pt x="2654852" y="278945"/>
                  <a:pt x="2665671" y="290759"/>
                  <a:pt x="2679700" y="296772"/>
                </a:cubicBezTo>
                <a:cubicBezTo>
                  <a:pt x="2695743" y="303648"/>
                  <a:pt x="2714157" y="303343"/>
                  <a:pt x="2730500" y="309472"/>
                </a:cubicBezTo>
                <a:cubicBezTo>
                  <a:pt x="2748227" y="316119"/>
                  <a:pt x="2764367" y="326405"/>
                  <a:pt x="2781300" y="334872"/>
                </a:cubicBezTo>
                <a:cubicBezTo>
                  <a:pt x="2791261" y="354794"/>
                  <a:pt x="2814149" y="405821"/>
                  <a:pt x="2832100" y="423772"/>
                </a:cubicBezTo>
                <a:cubicBezTo>
                  <a:pt x="2842893" y="434565"/>
                  <a:pt x="2857500" y="440705"/>
                  <a:pt x="2870200" y="449172"/>
                </a:cubicBezTo>
                <a:cubicBezTo>
                  <a:pt x="2891016" y="511620"/>
                  <a:pt x="2891101" y="523849"/>
                  <a:pt x="2921000" y="576172"/>
                </a:cubicBezTo>
                <a:cubicBezTo>
                  <a:pt x="2928573" y="589424"/>
                  <a:pt x="2940201" y="600324"/>
                  <a:pt x="2946400" y="614272"/>
                </a:cubicBezTo>
                <a:cubicBezTo>
                  <a:pt x="2957274" y="638738"/>
                  <a:pt x="2956948" y="668195"/>
                  <a:pt x="2971800" y="690472"/>
                </a:cubicBezTo>
                <a:cubicBezTo>
                  <a:pt x="2997484" y="728999"/>
                  <a:pt x="3048000" y="790292"/>
                  <a:pt x="3048000" y="842872"/>
                </a:cubicBezTo>
                <a:lnTo>
                  <a:pt x="3022600" y="893672"/>
                </a:lnTo>
                <a:close/>
              </a:path>
            </a:pathLst>
          </a:custGeom>
          <a:noFill/>
          <a:ln cap="flat" cmpd="sng" w="40000">
            <a:solidFill>
              <a:srgbClr val="862A4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4"/>
          <p:cNvSpPr/>
          <p:nvPr/>
        </p:nvSpPr>
        <p:spPr>
          <a:xfrm>
            <a:off x="3613150" y="917575"/>
            <a:ext cx="3155950" cy="2843212"/>
          </a:xfrm>
          <a:custGeom>
            <a:rect b="b" l="l" r="r" t="t"/>
            <a:pathLst>
              <a:path extrusionOk="0" h="2843568" w="3156970">
                <a:moveTo>
                  <a:pt x="431442" y="100368"/>
                </a:moveTo>
                <a:cubicBezTo>
                  <a:pt x="340179" y="69949"/>
                  <a:pt x="378796" y="80375"/>
                  <a:pt x="173865" y="100368"/>
                </a:cubicBezTo>
                <a:cubicBezTo>
                  <a:pt x="163183" y="101410"/>
                  <a:pt x="157208" y="113998"/>
                  <a:pt x="148107" y="119686"/>
                </a:cubicBezTo>
                <a:cubicBezTo>
                  <a:pt x="94515" y="153181"/>
                  <a:pt x="146844" y="117098"/>
                  <a:pt x="103031" y="139005"/>
                </a:cubicBezTo>
                <a:cubicBezTo>
                  <a:pt x="96109" y="142466"/>
                  <a:pt x="90152" y="147590"/>
                  <a:pt x="83713" y="151883"/>
                </a:cubicBezTo>
                <a:cubicBezTo>
                  <a:pt x="49369" y="203400"/>
                  <a:pt x="94446" y="141150"/>
                  <a:pt x="51515" y="184081"/>
                </a:cubicBezTo>
                <a:cubicBezTo>
                  <a:pt x="41058" y="194538"/>
                  <a:pt x="32490" y="217376"/>
                  <a:pt x="25758" y="229157"/>
                </a:cubicBezTo>
                <a:cubicBezTo>
                  <a:pt x="21918" y="235876"/>
                  <a:pt x="16022" y="241403"/>
                  <a:pt x="12879" y="248475"/>
                </a:cubicBezTo>
                <a:cubicBezTo>
                  <a:pt x="7365" y="260881"/>
                  <a:pt x="0" y="287112"/>
                  <a:pt x="0" y="287112"/>
                </a:cubicBezTo>
                <a:cubicBezTo>
                  <a:pt x="4293" y="304284"/>
                  <a:pt x="8222" y="321551"/>
                  <a:pt x="12879" y="338627"/>
                </a:cubicBezTo>
                <a:cubicBezTo>
                  <a:pt x="14665" y="345175"/>
                  <a:pt x="15553" y="352297"/>
                  <a:pt x="19318" y="357945"/>
                </a:cubicBezTo>
                <a:cubicBezTo>
                  <a:pt x="35721" y="382550"/>
                  <a:pt x="38716" y="376000"/>
                  <a:pt x="64394" y="383703"/>
                </a:cubicBezTo>
                <a:cubicBezTo>
                  <a:pt x="77397" y="387604"/>
                  <a:pt x="90426" y="391540"/>
                  <a:pt x="103031" y="396582"/>
                </a:cubicBezTo>
                <a:cubicBezTo>
                  <a:pt x="111944" y="400147"/>
                  <a:pt x="119682" y="406425"/>
                  <a:pt x="128789" y="409461"/>
                </a:cubicBezTo>
                <a:cubicBezTo>
                  <a:pt x="139172" y="412922"/>
                  <a:pt x="150254" y="413754"/>
                  <a:pt x="160986" y="415900"/>
                </a:cubicBezTo>
                <a:cubicBezTo>
                  <a:pt x="162695" y="417182"/>
                  <a:pt x="199620" y="445620"/>
                  <a:pt x="206062" y="448098"/>
                </a:cubicBezTo>
                <a:cubicBezTo>
                  <a:pt x="226978" y="456143"/>
                  <a:pt x="248991" y="460977"/>
                  <a:pt x="270456" y="467416"/>
                </a:cubicBezTo>
                <a:cubicBezTo>
                  <a:pt x="276896" y="471709"/>
                  <a:pt x="282853" y="476834"/>
                  <a:pt x="289775" y="480295"/>
                </a:cubicBezTo>
                <a:cubicBezTo>
                  <a:pt x="295846" y="483330"/>
                  <a:pt x="303445" y="482969"/>
                  <a:pt x="309093" y="486734"/>
                </a:cubicBezTo>
                <a:cubicBezTo>
                  <a:pt x="316670" y="491785"/>
                  <a:pt x="321415" y="500222"/>
                  <a:pt x="328411" y="506052"/>
                </a:cubicBezTo>
                <a:cubicBezTo>
                  <a:pt x="345055" y="519921"/>
                  <a:pt x="347688" y="518917"/>
                  <a:pt x="367048" y="525371"/>
                </a:cubicBezTo>
                <a:cubicBezTo>
                  <a:pt x="401392" y="576886"/>
                  <a:pt x="356316" y="514639"/>
                  <a:pt x="399245" y="557568"/>
                </a:cubicBezTo>
                <a:cubicBezTo>
                  <a:pt x="420678" y="579001"/>
                  <a:pt x="415032" y="608876"/>
                  <a:pt x="444321" y="628402"/>
                </a:cubicBezTo>
                <a:lnTo>
                  <a:pt x="463639" y="641281"/>
                </a:lnTo>
                <a:cubicBezTo>
                  <a:pt x="498939" y="711877"/>
                  <a:pt x="452323" y="625438"/>
                  <a:pt x="495837" y="686357"/>
                </a:cubicBezTo>
                <a:cubicBezTo>
                  <a:pt x="501416" y="694168"/>
                  <a:pt x="503136" y="704303"/>
                  <a:pt x="508715" y="712114"/>
                </a:cubicBezTo>
                <a:cubicBezTo>
                  <a:pt x="514008" y="719525"/>
                  <a:pt x="522204" y="724437"/>
                  <a:pt x="528034" y="731433"/>
                </a:cubicBezTo>
                <a:cubicBezTo>
                  <a:pt x="532989" y="737378"/>
                  <a:pt x="536620" y="744312"/>
                  <a:pt x="540913" y="750751"/>
                </a:cubicBezTo>
                <a:cubicBezTo>
                  <a:pt x="543059" y="757190"/>
                  <a:pt x="545487" y="763543"/>
                  <a:pt x="547352" y="770069"/>
                </a:cubicBezTo>
                <a:cubicBezTo>
                  <a:pt x="552022" y="786417"/>
                  <a:pt x="553611" y="799699"/>
                  <a:pt x="560231" y="815145"/>
                </a:cubicBezTo>
                <a:cubicBezTo>
                  <a:pt x="564013" y="823968"/>
                  <a:pt x="568817" y="832317"/>
                  <a:pt x="573110" y="840903"/>
                </a:cubicBezTo>
                <a:cubicBezTo>
                  <a:pt x="575256" y="849489"/>
                  <a:pt x="577118" y="858151"/>
                  <a:pt x="579549" y="866661"/>
                </a:cubicBezTo>
                <a:cubicBezTo>
                  <a:pt x="581414" y="873188"/>
                  <a:pt x="585612" y="879202"/>
                  <a:pt x="585989" y="885979"/>
                </a:cubicBezTo>
                <a:cubicBezTo>
                  <a:pt x="589920" y="956736"/>
                  <a:pt x="590282" y="1027647"/>
                  <a:pt x="592428" y="1098481"/>
                </a:cubicBezTo>
                <a:cubicBezTo>
                  <a:pt x="590282" y="1152143"/>
                  <a:pt x="589684" y="1205889"/>
                  <a:pt x="585989" y="1259467"/>
                </a:cubicBezTo>
                <a:cubicBezTo>
                  <a:pt x="585380" y="1268296"/>
                  <a:pt x="583035" y="1277090"/>
                  <a:pt x="579549" y="1285224"/>
                </a:cubicBezTo>
                <a:cubicBezTo>
                  <a:pt x="576500" y="1292338"/>
                  <a:pt x="570963" y="1298103"/>
                  <a:pt x="566670" y="1304543"/>
                </a:cubicBezTo>
                <a:cubicBezTo>
                  <a:pt x="562822" y="1316089"/>
                  <a:pt x="555310" y="1341661"/>
                  <a:pt x="547352" y="1349619"/>
                </a:cubicBezTo>
                <a:cubicBezTo>
                  <a:pt x="542552" y="1354419"/>
                  <a:pt x="534473" y="1353912"/>
                  <a:pt x="528034" y="1356058"/>
                </a:cubicBezTo>
                <a:cubicBezTo>
                  <a:pt x="532327" y="1364644"/>
                  <a:pt x="537132" y="1372993"/>
                  <a:pt x="540913" y="1381816"/>
                </a:cubicBezTo>
                <a:cubicBezTo>
                  <a:pt x="543587" y="1388055"/>
                  <a:pt x="544969" y="1394779"/>
                  <a:pt x="547352" y="1401134"/>
                </a:cubicBezTo>
                <a:cubicBezTo>
                  <a:pt x="551411" y="1411957"/>
                  <a:pt x="555938" y="1422599"/>
                  <a:pt x="560231" y="1433331"/>
                </a:cubicBezTo>
                <a:cubicBezTo>
                  <a:pt x="558084" y="1480554"/>
                  <a:pt x="565256" y="1529139"/>
                  <a:pt x="553791" y="1574999"/>
                </a:cubicBezTo>
                <a:cubicBezTo>
                  <a:pt x="549374" y="1592669"/>
                  <a:pt x="515155" y="1613636"/>
                  <a:pt x="515155" y="1613636"/>
                </a:cubicBezTo>
                <a:cubicBezTo>
                  <a:pt x="500937" y="1656286"/>
                  <a:pt x="519719" y="1606731"/>
                  <a:pt x="489397" y="1658712"/>
                </a:cubicBezTo>
                <a:cubicBezTo>
                  <a:pt x="479723" y="1675295"/>
                  <a:pt x="475158" y="1694868"/>
                  <a:pt x="463639" y="1710227"/>
                </a:cubicBezTo>
                <a:cubicBezTo>
                  <a:pt x="457200" y="1718813"/>
                  <a:pt x="450476" y="1727193"/>
                  <a:pt x="444321" y="1735985"/>
                </a:cubicBezTo>
                <a:cubicBezTo>
                  <a:pt x="435445" y="1748666"/>
                  <a:pt x="429508" y="1763677"/>
                  <a:pt x="418563" y="1774622"/>
                </a:cubicBezTo>
                <a:lnTo>
                  <a:pt x="399245" y="1793940"/>
                </a:lnTo>
                <a:cubicBezTo>
                  <a:pt x="397099" y="1802526"/>
                  <a:pt x="395237" y="1811188"/>
                  <a:pt x="392806" y="1819698"/>
                </a:cubicBezTo>
                <a:cubicBezTo>
                  <a:pt x="386962" y="1840151"/>
                  <a:pt x="381646" y="1849454"/>
                  <a:pt x="373487" y="1871213"/>
                </a:cubicBezTo>
                <a:cubicBezTo>
                  <a:pt x="371104" y="1877568"/>
                  <a:pt x="369431" y="1884176"/>
                  <a:pt x="367048" y="1890531"/>
                </a:cubicBezTo>
                <a:cubicBezTo>
                  <a:pt x="362989" y="1901354"/>
                  <a:pt x="358057" y="1911843"/>
                  <a:pt x="354169" y="1922729"/>
                </a:cubicBezTo>
                <a:cubicBezTo>
                  <a:pt x="347320" y="1941906"/>
                  <a:pt x="341290" y="1961365"/>
                  <a:pt x="334851" y="1980683"/>
                </a:cubicBezTo>
                <a:cubicBezTo>
                  <a:pt x="332704" y="1987123"/>
                  <a:pt x="330057" y="1993417"/>
                  <a:pt x="328411" y="2000002"/>
                </a:cubicBezTo>
                <a:cubicBezTo>
                  <a:pt x="321524" y="2027554"/>
                  <a:pt x="320980" y="2027994"/>
                  <a:pt x="315532" y="2057957"/>
                </a:cubicBezTo>
                <a:cubicBezTo>
                  <a:pt x="313196" y="2070803"/>
                  <a:pt x="310619" y="2083626"/>
                  <a:pt x="309093" y="2096593"/>
                </a:cubicBezTo>
                <a:cubicBezTo>
                  <a:pt x="306323" y="2120139"/>
                  <a:pt x="305856" y="2143936"/>
                  <a:pt x="302653" y="2167427"/>
                </a:cubicBezTo>
                <a:cubicBezTo>
                  <a:pt x="299411" y="2191205"/>
                  <a:pt x="294068" y="2214650"/>
                  <a:pt x="289775" y="2238261"/>
                </a:cubicBezTo>
                <a:cubicBezTo>
                  <a:pt x="287628" y="2266165"/>
                  <a:pt x="288199" y="2294413"/>
                  <a:pt x="283335" y="2321974"/>
                </a:cubicBezTo>
                <a:cubicBezTo>
                  <a:pt x="281667" y="2331427"/>
                  <a:pt x="274237" y="2338908"/>
                  <a:pt x="270456" y="2347731"/>
                </a:cubicBezTo>
                <a:cubicBezTo>
                  <a:pt x="267782" y="2353970"/>
                  <a:pt x="266163" y="2360610"/>
                  <a:pt x="264017" y="2367050"/>
                </a:cubicBezTo>
                <a:cubicBezTo>
                  <a:pt x="266213" y="2446123"/>
                  <a:pt x="252220" y="2542375"/>
                  <a:pt x="276896" y="2624627"/>
                </a:cubicBezTo>
                <a:cubicBezTo>
                  <a:pt x="312295" y="2742620"/>
                  <a:pt x="270802" y="2610916"/>
                  <a:pt x="302653" y="2682582"/>
                </a:cubicBezTo>
                <a:cubicBezTo>
                  <a:pt x="308166" y="2694988"/>
                  <a:pt x="311239" y="2708340"/>
                  <a:pt x="315532" y="2721219"/>
                </a:cubicBezTo>
                <a:cubicBezTo>
                  <a:pt x="317679" y="2727658"/>
                  <a:pt x="316324" y="2736772"/>
                  <a:pt x="321972" y="2740537"/>
                </a:cubicBezTo>
                <a:lnTo>
                  <a:pt x="360608" y="2766295"/>
                </a:lnTo>
                <a:cubicBezTo>
                  <a:pt x="442174" y="2764148"/>
                  <a:pt x="523801" y="2763646"/>
                  <a:pt x="605307" y="2759855"/>
                </a:cubicBezTo>
                <a:cubicBezTo>
                  <a:pt x="617596" y="2759283"/>
                  <a:pt x="650002" y="2749923"/>
                  <a:pt x="663262" y="2746976"/>
                </a:cubicBezTo>
                <a:cubicBezTo>
                  <a:pt x="690255" y="2740977"/>
                  <a:pt x="706144" y="2738756"/>
                  <a:pt x="734096" y="2734098"/>
                </a:cubicBezTo>
                <a:cubicBezTo>
                  <a:pt x="856301" y="2693359"/>
                  <a:pt x="729996" y="2733338"/>
                  <a:pt x="1075386" y="2721219"/>
                </a:cubicBezTo>
                <a:cubicBezTo>
                  <a:pt x="1090555" y="2720687"/>
                  <a:pt x="1105352" y="2716218"/>
                  <a:pt x="1120462" y="2714779"/>
                </a:cubicBezTo>
                <a:cubicBezTo>
                  <a:pt x="1150454" y="2711923"/>
                  <a:pt x="1180563" y="2710486"/>
                  <a:pt x="1210614" y="2708340"/>
                </a:cubicBezTo>
                <a:cubicBezTo>
                  <a:pt x="1217053" y="2706193"/>
                  <a:pt x="1223144" y="2701900"/>
                  <a:pt x="1229932" y="2701900"/>
                </a:cubicBezTo>
                <a:cubicBezTo>
                  <a:pt x="1286361" y="2701900"/>
                  <a:pt x="1284333" y="2702863"/>
                  <a:pt x="1320084" y="2714779"/>
                </a:cubicBezTo>
                <a:cubicBezTo>
                  <a:pt x="1326524" y="2721219"/>
                  <a:pt x="1331442" y="2729675"/>
                  <a:pt x="1339403" y="2734098"/>
                </a:cubicBezTo>
                <a:cubicBezTo>
                  <a:pt x="1365978" y="2748862"/>
                  <a:pt x="1382824" y="2745584"/>
                  <a:pt x="1410237" y="2753416"/>
                </a:cubicBezTo>
                <a:cubicBezTo>
                  <a:pt x="1429816" y="2759010"/>
                  <a:pt x="1468191" y="2772734"/>
                  <a:pt x="1468191" y="2772734"/>
                </a:cubicBezTo>
                <a:cubicBezTo>
                  <a:pt x="1521002" y="2807941"/>
                  <a:pt x="1445435" y="2761106"/>
                  <a:pt x="1519707" y="2792052"/>
                </a:cubicBezTo>
                <a:cubicBezTo>
                  <a:pt x="1535681" y="2798708"/>
                  <a:pt x="1548809" y="2811154"/>
                  <a:pt x="1564783" y="2817810"/>
                </a:cubicBezTo>
                <a:cubicBezTo>
                  <a:pt x="1570501" y="2820192"/>
                  <a:pt x="1633045" y="2830346"/>
                  <a:pt x="1635617" y="2830689"/>
                </a:cubicBezTo>
                <a:cubicBezTo>
                  <a:pt x="1720452" y="2842000"/>
                  <a:pt x="1747358" y="2839280"/>
                  <a:pt x="1854558" y="2843568"/>
                </a:cubicBezTo>
                <a:cubicBezTo>
                  <a:pt x="1884609" y="2841422"/>
                  <a:pt x="1914767" y="2840456"/>
                  <a:pt x="1944710" y="2837129"/>
                </a:cubicBezTo>
                <a:cubicBezTo>
                  <a:pt x="1953506" y="2836152"/>
                  <a:pt x="1961991" y="2833232"/>
                  <a:pt x="1970468" y="2830689"/>
                </a:cubicBezTo>
                <a:cubicBezTo>
                  <a:pt x="1992700" y="2824019"/>
                  <a:pt x="2015001" y="2817344"/>
                  <a:pt x="2034862" y="2804931"/>
                </a:cubicBezTo>
                <a:cubicBezTo>
                  <a:pt x="2043963" y="2799243"/>
                  <a:pt x="2051887" y="2791851"/>
                  <a:pt x="2060620" y="2785613"/>
                </a:cubicBezTo>
                <a:cubicBezTo>
                  <a:pt x="2087748" y="2766236"/>
                  <a:pt x="2071919" y="2776428"/>
                  <a:pt x="2105696" y="2766295"/>
                </a:cubicBezTo>
                <a:cubicBezTo>
                  <a:pt x="2118699" y="2762394"/>
                  <a:pt x="2144332" y="2753416"/>
                  <a:pt x="2144332" y="2753416"/>
                </a:cubicBezTo>
                <a:cubicBezTo>
                  <a:pt x="2148625" y="2746977"/>
                  <a:pt x="2151739" y="2739570"/>
                  <a:pt x="2157211" y="2734098"/>
                </a:cubicBezTo>
                <a:cubicBezTo>
                  <a:pt x="2164800" y="2726509"/>
                  <a:pt x="2176098" y="2723024"/>
                  <a:pt x="2182969" y="2714779"/>
                </a:cubicBezTo>
                <a:cubicBezTo>
                  <a:pt x="2187314" y="2709565"/>
                  <a:pt x="2185643" y="2701109"/>
                  <a:pt x="2189408" y="2695461"/>
                </a:cubicBezTo>
                <a:cubicBezTo>
                  <a:pt x="2194460" y="2687884"/>
                  <a:pt x="2202287" y="2682582"/>
                  <a:pt x="2208727" y="2676143"/>
                </a:cubicBezTo>
                <a:lnTo>
                  <a:pt x="2221606" y="2637506"/>
                </a:lnTo>
                <a:cubicBezTo>
                  <a:pt x="2223752" y="2631067"/>
                  <a:pt x="2224280" y="2623836"/>
                  <a:pt x="2228045" y="2618188"/>
                </a:cubicBezTo>
                <a:lnTo>
                  <a:pt x="2240924" y="2598869"/>
                </a:lnTo>
                <a:cubicBezTo>
                  <a:pt x="2252730" y="2563450"/>
                  <a:pt x="2240269" y="2595185"/>
                  <a:pt x="2260242" y="2560233"/>
                </a:cubicBezTo>
                <a:cubicBezTo>
                  <a:pt x="2292922" y="2503043"/>
                  <a:pt x="2254623" y="2562222"/>
                  <a:pt x="2286000" y="2515157"/>
                </a:cubicBezTo>
                <a:cubicBezTo>
                  <a:pt x="2309479" y="2444714"/>
                  <a:pt x="2272036" y="2551403"/>
                  <a:pt x="2305318" y="2476520"/>
                </a:cubicBezTo>
                <a:cubicBezTo>
                  <a:pt x="2310832" y="2464114"/>
                  <a:pt x="2308598" y="2447482"/>
                  <a:pt x="2318197" y="2437883"/>
                </a:cubicBezTo>
                <a:cubicBezTo>
                  <a:pt x="2324636" y="2431444"/>
                  <a:pt x="2331685" y="2425561"/>
                  <a:pt x="2337515" y="2418565"/>
                </a:cubicBezTo>
                <a:cubicBezTo>
                  <a:pt x="2342470" y="2412620"/>
                  <a:pt x="2344921" y="2404719"/>
                  <a:pt x="2350394" y="2399247"/>
                </a:cubicBezTo>
                <a:cubicBezTo>
                  <a:pt x="2355867" y="2393774"/>
                  <a:pt x="2363273" y="2390661"/>
                  <a:pt x="2369713" y="2386368"/>
                </a:cubicBezTo>
                <a:cubicBezTo>
                  <a:pt x="2382377" y="2367372"/>
                  <a:pt x="2383315" y="2363227"/>
                  <a:pt x="2401910" y="2347731"/>
                </a:cubicBezTo>
                <a:cubicBezTo>
                  <a:pt x="2407855" y="2342776"/>
                  <a:pt x="2415476" y="2340029"/>
                  <a:pt x="2421228" y="2334852"/>
                </a:cubicBezTo>
                <a:cubicBezTo>
                  <a:pt x="2437022" y="2320637"/>
                  <a:pt x="2448623" y="2301562"/>
                  <a:pt x="2466304" y="2289776"/>
                </a:cubicBezTo>
                <a:cubicBezTo>
                  <a:pt x="2472743" y="2285483"/>
                  <a:pt x="2479677" y="2281852"/>
                  <a:pt x="2485622" y="2276898"/>
                </a:cubicBezTo>
                <a:cubicBezTo>
                  <a:pt x="2517781" y="2250100"/>
                  <a:pt x="2490309" y="2262456"/>
                  <a:pt x="2524259" y="2251140"/>
                </a:cubicBezTo>
                <a:cubicBezTo>
                  <a:pt x="2536575" y="2214195"/>
                  <a:pt x="2521880" y="2248679"/>
                  <a:pt x="2550017" y="2212503"/>
                </a:cubicBezTo>
                <a:cubicBezTo>
                  <a:pt x="2559520" y="2200285"/>
                  <a:pt x="2564830" y="2184812"/>
                  <a:pt x="2575775" y="2173867"/>
                </a:cubicBezTo>
                <a:cubicBezTo>
                  <a:pt x="2582214" y="2167427"/>
                  <a:pt x="2589263" y="2161544"/>
                  <a:pt x="2595093" y="2154548"/>
                </a:cubicBezTo>
                <a:cubicBezTo>
                  <a:pt x="2600047" y="2148603"/>
                  <a:pt x="2603474" y="2141528"/>
                  <a:pt x="2607972" y="2135230"/>
                </a:cubicBezTo>
                <a:cubicBezTo>
                  <a:pt x="2614210" y="2126497"/>
                  <a:pt x="2620851" y="2118058"/>
                  <a:pt x="2627290" y="2109472"/>
                </a:cubicBezTo>
                <a:cubicBezTo>
                  <a:pt x="2629437" y="2100886"/>
                  <a:pt x="2630244" y="2091849"/>
                  <a:pt x="2633730" y="2083714"/>
                </a:cubicBezTo>
                <a:cubicBezTo>
                  <a:pt x="2637448" y="2075039"/>
                  <a:pt x="2662924" y="2043442"/>
                  <a:pt x="2665927" y="2038638"/>
                </a:cubicBezTo>
                <a:cubicBezTo>
                  <a:pt x="2699427" y="1985040"/>
                  <a:pt x="2663336" y="2037382"/>
                  <a:pt x="2685245" y="1993562"/>
                </a:cubicBezTo>
                <a:cubicBezTo>
                  <a:pt x="2688706" y="1986640"/>
                  <a:pt x="2694284" y="1980963"/>
                  <a:pt x="2698124" y="1974244"/>
                </a:cubicBezTo>
                <a:cubicBezTo>
                  <a:pt x="2702887" y="1965909"/>
                  <a:pt x="2706064" y="1956717"/>
                  <a:pt x="2711003" y="1948486"/>
                </a:cubicBezTo>
                <a:cubicBezTo>
                  <a:pt x="2726855" y="1922067"/>
                  <a:pt x="2738471" y="1907570"/>
                  <a:pt x="2756079" y="1884092"/>
                </a:cubicBezTo>
                <a:cubicBezTo>
                  <a:pt x="2771405" y="1838113"/>
                  <a:pt x="2757662" y="1852986"/>
                  <a:pt x="2788276" y="1832576"/>
                </a:cubicBezTo>
                <a:cubicBezTo>
                  <a:pt x="2795947" y="1801890"/>
                  <a:pt x="2798185" y="1785021"/>
                  <a:pt x="2820473" y="1755303"/>
                </a:cubicBezTo>
                <a:cubicBezTo>
                  <a:pt x="2826912" y="1746717"/>
                  <a:pt x="2834466" y="1738863"/>
                  <a:pt x="2839791" y="1729545"/>
                </a:cubicBezTo>
                <a:cubicBezTo>
                  <a:pt x="2851698" y="1708709"/>
                  <a:pt x="2858677" y="1685119"/>
                  <a:pt x="2871989" y="1665151"/>
                </a:cubicBezTo>
                <a:cubicBezTo>
                  <a:pt x="2880575" y="1652272"/>
                  <a:pt x="2890462" y="1640171"/>
                  <a:pt x="2897746" y="1626514"/>
                </a:cubicBezTo>
                <a:cubicBezTo>
                  <a:pt x="2907694" y="1607861"/>
                  <a:pt x="2913481" y="1587173"/>
                  <a:pt x="2923504" y="1568560"/>
                </a:cubicBezTo>
                <a:cubicBezTo>
                  <a:pt x="2961315" y="1498340"/>
                  <a:pt x="2924491" y="1592179"/>
                  <a:pt x="2962141" y="1510605"/>
                </a:cubicBezTo>
                <a:cubicBezTo>
                  <a:pt x="2969826" y="1493953"/>
                  <a:pt x="2973257" y="1475493"/>
                  <a:pt x="2981459" y="1459089"/>
                </a:cubicBezTo>
                <a:cubicBezTo>
                  <a:pt x="2986259" y="1449490"/>
                  <a:pt x="2994824" y="1442261"/>
                  <a:pt x="3000777" y="1433331"/>
                </a:cubicBezTo>
                <a:cubicBezTo>
                  <a:pt x="3007720" y="1422917"/>
                  <a:pt x="3014917" y="1412528"/>
                  <a:pt x="3020096" y="1401134"/>
                </a:cubicBezTo>
                <a:cubicBezTo>
                  <a:pt x="3062196" y="1308518"/>
                  <a:pt x="3002699" y="1412960"/>
                  <a:pt x="3052293" y="1330300"/>
                </a:cubicBezTo>
                <a:cubicBezTo>
                  <a:pt x="3054261" y="1322430"/>
                  <a:pt x="3064391" y="1276315"/>
                  <a:pt x="3071611" y="1259467"/>
                </a:cubicBezTo>
                <a:cubicBezTo>
                  <a:pt x="3092802" y="1210020"/>
                  <a:pt x="3080909" y="1256616"/>
                  <a:pt x="3103808" y="1182193"/>
                </a:cubicBezTo>
                <a:cubicBezTo>
                  <a:pt x="3107027" y="1171732"/>
                  <a:pt x="3107103" y="1160479"/>
                  <a:pt x="3110248" y="1149996"/>
                </a:cubicBezTo>
                <a:cubicBezTo>
                  <a:pt x="3113570" y="1138924"/>
                  <a:pt x="3119472" y="1128765"/>
                  <a:pt x="3123127" y="1117799"/>
                </a:cubicBezTo>
                <a:cubicBezTo>
                  <a:pt x="3136988" y="1076216"/>
                  <a:pt x="3119808" y="1106678"/>
                  <a:pt x="3142445" y="1072723"/>
                </a:cubicBezTo>
                <a:cubicBezTo>
                  <a:pt x="3150926" y="1038798"/>
                  <a:pt x="3156970" y="1030938"/>
                  <a:pt x="3136006" y="989010"/>
                </a:cubicBezTo>
                <a:cubicBezTo>
                  <a:pt x="3132970" y="982939"/>
                  <a:pt x="3123127" y="984717"/>
                  <a:pt x="3116687" y="982571"/>
                </a:cubicBezTo>
                <a:cubicBezTo>
                  <a:pt x="3110248" y="978278"/>
                  <a:pt x="3104441" y="972835"/>
                  <a:pt x="3097369" y="969692"/>
                </a:cubicBezTo>
                <a:cubicBezTo>
                  <a:pt x="3052583" y="949787"/>
                  <a:pt x="3070438" y="962861"/>
                  <a:pt x="3032975" y="950374"/>
                </a:cubicBezTo>
                <a:cubicBezTo>
                  <a:pt x="3022009" y="946719"/>
                  <a:pt x="3012112" y="939762"/>
                  <a:pt x="3000777" y="937495"/>
                </a:cubicBezTo>
                <a:cubicBezTo>
                  <a:pt x="2979624" y="933264"/>
                  <a:pt x="2957766" y="933906"/>
                  <a:pt x="2936383" y="931055"/>
                </a:cubicBezTo>
                <a:cubicBezTo>
                  <a:pt x="2925534" y="929608"/>
                  <a:pt x="2914954" y="926574"/>
                  <a:pt x="2904186" y="924616"/>
                </a:cubicBezTo>
                <a:cubicBezTo>
                  <a:pt x="2891340" y="922280"/>
                  <a:pt x="2878454" y="920161"/>
                  <a:pt x="2865549" y="918176"/>
                </a:cubicBezTo>
                <a:cubicBezTo>
                  <a:pt x="2827055" y="912254"/>
                  <a:pt x="2808496" y="910240"/>
                  <a:pt x="2768958" y="905298"/>
                </a:cubicBezTo>
                <a:lnTo>
                  <a:pt x="2711003" y="885979"/>
                </a:lnTo>
                <a:cubicBezTo>
                  <a:pt x="2698124" y="881686"/>
                  <a:pt x="2685757" y="875332"/>
                  <a:pt x="2672366" y="873100"/>
                </a:cubicBezTo>
                <a:lnTo>
                  <a:pt x="2633730" y="866661"/>
                </a:lnTo>
                <a:cubicBezTo>
                  <a:pt x="2627290" y="862368"/>
                  <a:pt x="2621753" y="856229"/>
                  <a:pt x="2614411" y="853782"/>
                </a:cubicBezTo>
                <a:cubicBezTo>
                  <a:pt x="2606949" y="851295"/>
                  <a:pt x="2535056" y="841695"/>
                  <a:pt x="2530699" y="840903"/>
                </a:cubicBezTo>
                <a:cubicBezTo>
                  <a:pt x="2521992" y="839320"/>
                  <a:pt x="2513580" y="836384"/>
                  <a:pt x="2504941" y="834464"/>
                </a:cubicBezTo>
                <a:cubicBezTo>
                  <a:pt x="2494257" y="832090"/>
                  <a:pt x="2483476" y="830171"/>
                  <a:pt x="2472744" y="828024"/>
                </a:cubicBezTo>
                <a:cubicBezTo>
                  <a:pt x="2466304" y="823731"/>
                  <a:pt x="2460347" y="818606"/>
                  <a:pt x="2453425" y="815145"/>
                </a:cubicBezTo>
                <a:cubicBezTo>
                  <a:pt x="2443086" y="809976"/>
                  <a:pt x="2431030" y="808393"/>
                  <a:pt x="2421228" y="802267"/>
                </a:cubicBezTo>
                <a:cubicBezTo>
                  <a:pt x="2413505" y="797440"/>
                  <a:pt x="2408906" y="788778"/>
                  <a:pt x="2401910" y="782948"/>
                </a:cubicBezTo>
                <a:cubicBezTo>
                  <a:pt x="2395964" y="777993"/>
                  <a:pt x="2389031" y="774362"/>
                  <a:pt x="2382591" y="770069"/>
                </a:cubicBezTo>
                <a:cubicBezTo>
                  <a:pt x="2366407" y="721515"/>
                  <a:pt x="2390120" y="779479"/>
                  <a:pt x="2356834" y="737872"/>
                </a:cubicBezTo>
                <a:cubicBezTo>
                  <a:pt x="2352594" y="732572"/>
                  <a:pt x="2353762" y="724447"/>
                  <a:pt x="2350394" y="718554"/>
                </a:cubicBezTo>
                <a:cubicBezTo>
                  <a:pt x="2332853" y="687858"/>
                  <a:pt x="2332521" y="698393"/>
                  <a:pt x="2311758" y="673478"/>
                </a:cubicBezTo>
                <a:cubicBezTo>
                  <a:pt x="2293561" y="651642"/>
                  <a:pt x="2302688" y="658757"/>
                  <a:pt x="2292439" y="634841"/>
                </a:cubicBezTo>
                <a:cubicBezTo>
                  <a:pt x="2258581" y="555837"/>
                  <a:pt x="2299010" y="654418"/>
                  <a:pt x="2266682" y="589765"/>
                </a:cubicBezTo>
                <a:cubicBezTo>
                  <a:pt x="2240021" y="536445"/>
                  <a:pt x="2284272" y="606492"/>
                  <a:pt x="2247363" y="551129"/>
                </a:cubicBezTo>
                <a:cubicBezTo>
                  <a:pt x="2242126" y="535415"/>
                  <a:pt x="2240529" y="524976"/>
                  <a:pt x="2228045" y="512492"/>
                </a:cubicBezTo>
                <a:cubicBezTo>
                  <a:pt x="2222573" y="507020"/>
                  <a:pt x="2214199" y="505085"/>
                  <a:pt x="2208727" y="499613"/>
                </a:cubicBezTo>
                <a:cubicBezTo>
                  <a:pt x="2190876" y="481762"/>
                  <a:pt x="2191116" y="468554"/>
                  <a:pt x="2170090" y="454537"/>
                </a:cubicBezTo>
                <a:cubicBezTo>
                  <a:pt x="2161403" y="448745"/>
                  <a:pt x="2123543" y="442805"/>
                  <a:pt x="2118575" y="441658"/>
                </a:cubicBezTo>
                <a:cubicBezTo>
                  <a:pt x="2101328" y="437678"/>
                  <a:pt x="2084078" y="433642"/>
                  <a:pt x="2067059" y="428779"/>
                </a:cubicBezTo>
                <a:cubicBezTo>
                  <a:pt x="2052034" y="424486"/>
                  <a:pt x="2037209" y="419414"/>
                  <a:pt x="2021983" y="415900"/>
                </a:cubicBezTo>
                <a:cubicBezTo>
                  <a:pt x="1991840" y="408944"/>
                  <a:pt x="1938461" y="404505"/>
                  <a:pt x="1912513" y="403022"/>
                </a:cubicBezTo>
                <a:cubicBezTo>
                  <a:pt x="1861037" y="400080"/>
                  <a:pt x="1809482" y="398729"/>
                  <a:pt x="1757966" y="396582"/>
                </a:cubicBezTo>
                <a:cubicBezTo>
                  <a:pt x="1732176" y="390135"/>
                  <a:pt x="1727795" y="388606"/>
                  <a:pt x="1700011" y="383703"/>
                </a:cubicBezTo>
                <a:cubicBezTo>
                  <a:pt x="1674295" y="379165"/>
                  <a:pt x="1647511" y="379082"/>
                  <a:pt x="1622738" y="370824"/>
                </a:cubicBezTo>
                <a:cubicBezTo>
                  <a:pt x="1609859" y="366531"/>
                  <a:pt x="1597271" y="361237"/>
                  <a:pt x="1584101" y="357945"/>
                </a:cubicBezTo>
                <a:lnTo>
                  <a:pt x="1532586" y="345067"/>
                </a:lnTo>
                <a:cubicBezTo>
                  <a:pt x="1526147" y="338627"/>
                  <a:pt x="1521413" y="329821"/>
                  <a:pt x="1513268" y="325748"/>
                </a:cubicBezTo>
                <a:cubicBezTo>
                  <a:pt x="1503478" y="320853"/>
                  <a:pt x="1491755" y="321683"/>
                  <a:pt x="1481070" y="319309"/>
                </a:cubicBezTo>
                <a:cubicBezTo>
                  <a:pt x="1472431" y="317389"/>
                  <a:pt x="1463851" y="315198"/>
                  <a:pt x="1455313" y="312869"/>
                </a:cubicBezTo>
                <a:cubicBezTo>
                  <a:pt x="1440237" y="308757"/>
                  <a:pt x="1425313" y="304103"/>
                  <a:pt x="1410237" y="299991"/>
                </a:cubicBezTo>
                <a:cubicBezTo>
                  <a:pt x="1401699" y="297662"/>
                  <a:pt x="1392956" y="296094"/>
                  <a:pt x="1384479" y="293551"/>
                </a:cubicBezTo>
                <a:cubicBezTo>
                  <a:pt x="1371476" y="289650"/>
                  <a:pt x="1359012" y="283965"/>
                  <a:pt x="1345842" y="280672"/>
                </a:cubicBezTo>
                <a:cubicBezTo>
                  <a:pt x="1333176" y="277505"/>
                  <a:pt x="1320085" y="276379"/>
                  <a:pt x="1307206" y="274233"/>
                </a:cubicBezTo>
                <a:lnTo>
                  <a:pt x="1010991" y="280672"/>
                </a:lnTo>
                <a:cubicBezTo>
                  <a:pt x="1000054" y="281101"/>
                  <a:pt x="989042" y="283269"/>
                  <a:pt x="978794" y="287112"/>
                </a:cubicBezTo>
                <a:cubicBezTo>
                  <a:pt x="971548" y="289830"/>
                  <a:pt x="966398" y="296530"/>
                  <a:pt x="959476" y="299991"/>
                </a:cubicBezTo>
                <a:cubicBezTo>
                  <a:pt x="953405" y="303027"/>
                  <a:pt x="946597" y="304284"/>
                  <a:pt x="940158" y="306430"/>
                </a:cubicBezTo>
                <a:cubicBezTo>
                  <a:pt x="933718" y="310723"/>
                  <a:pt x="928531" y="318454"/>
                  <a:pt x="920839" y="319309"/>
                </a:cubicBezTo>
                <a:cubicBezTo>
                  <a:pt x="909912" y="320523"/>
                  <a:pt x="870169" y="309861"/>
                  <a:pt x="856445" y="306430"/>
                </a:cubicBezTo>
                <a:cubicBezTo>
                  <a:pt x="843566" y="299991"/>
                  <a:pt x="830395" y="294105"/>
                  <a:pt x="817808" y="287112"/>
                </a:cubicBezTo>
                <a:cubicBezTo>
                  <a:pt x="780355" y="266305"/>
                  <a:pt x="816784" y="280332"/>
                  <a:pt x="779172" y="267793"/>
                </a:cubicBezTo>
                <a:cubicBezTo>
                  <a:pt x="759203" y="247825"/>
                  <a:pt x="751302" y="237496"/>
                  <a:pt x="727656" y="222717"/>
                </a:cubicBezTo>
                <a:cubicBezTo>
                  <a:pt x="719516" y="217629"/>
                  <a:pt x="710191" y="214675"/>
                  <a:pt x="701899" y="209838"/>
                </a:cubicBezTo>
                <a:cubicBezTo>
                  <a:pt x="684408" y="199635"/>
                  <a:pt x="650383" y="177641"/>
                  <a:pt x="650383" y="177641"/>
                </a:cubicBezTo>
                <a:cubicBezTo>
                  <a:pt x="646090" y="171202"/>
                  <a:pt x="643380" y="163360"/>
                  <a:pt x="637504" y="158323"/>
                </a:cubicBezTo>
                <a:cubicBezTo>
                  <a:pt x="612428" y="136830"/>
                  <a:pt x="601197" y="140170"/>
                  <a:pt x="573110" y="126126"/>
                </a:cubicBezTo>
                <a:cubicBezTo>
                  <a:pt x="561915" y="120528"/>
                  <a:pt x="551854" y="112885"/>
                  <a:pt x="540913" y="106807"/>
                </a:cubicBezTo>
                <a:cubicBezTo>
                  <a:pt x="532522" y="102145"/>
                  <a:pt x="523295" y="99017"/>
                  <a:pt x="515155" y="93929"/>
                </a:cubicBezTo>
                <a:cubicBezTo>
                  <a:pt x="462841" y="61233"/>
                  <a:pt x="519432" y="84621"/>
                  <a:pt x="450761" y="61731"/>
                </a:cubicBezTo>
                <a:lnTo>
                  <a:pt x="431442" y="55292"/>
                </a:lnTo>
                <a:cubicBezTo>
                  <a:pt x="425034" y="45680"/>
                  <a:pt x="403061" y="0"/>
                  <a:pt x="379927" y="42413"/>
                </a:cubicBezTo>
                <a:cubicBezTo>
                  <a:pt x="369649" y="61257"/>
                  <a:pt x="379927" y="85342"/>
                  <a:pt x="379927" y="106807"/>
                </a:cubicBezTo>
              </a:path>
            </a:pathLst>
          </a:cu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4"/>
          <p:cNvSpPr/>
          <p:nvPr/>
        </p:nvSpPr>
        <p:spPr>
          <a:xfrm>
            <a:off x="4502150" y="1319212"/>
            <a:ext cx="684212" cy="704850"/>
          </a:xfrm>
          <a:custGeom>
            <a:rect b="b" l="l" r="r" t="t"/>
            <a:pathLst>
              <a:path extrusionOk="0" h="703600" w="683633">
                <a:moveTo>
                  <a:pt x="204447" y="13097"/>
                </a:moveTo>
                <a:cubicBezTo>
                  <a:pt x="185129" y="16317"/>
                  <a:pt x="195922" y="13965"/>
                  <a:pt x="159371" y="45295"/>
                </a:cubicBezTo>
                <a:cubicBezTo>
                  <a:pt x="122095" y="77246"/>
                  <a:pt x="143408" y="49922"/>
                  <a:pt x="120734" y="83931"/>
                </a:cubicBezTo>
                <a:cubicBezTo>
                  <a:pt x="104976" y="131208"/>
                  <a:pt x="117456" y="112969"/>
                  <a:pt x="88537" y="141886"/>
                </a:cubicBezTo>
                <a:cubicBezTo>
                  <a:pt x="77088" y="164784"/>
                  <a:pt x="68086" y="179752"/>
                  <a:pt x="62780" y="206280"/>
                </a:cubicBezTo>
                <a:cubicBezTo>
                  <a:pt x="60332" y="218522"/>
                  <a:pt x="56500" y="244598"/>
                  <a:pt x="49901" y="257796"/>
                </a:cubicBezTo>
                <a:cubicBezTo>
                  <a:pt x="46440" y="264718"/>
                  <a:pt x="41315" y="270675"/>
                  <a:pt x="37022" y="277114"/>
                </a:cubicBezTo>
                <a:cubicBezTo>
                  <a:pt x="22067" y="336930"/>
                  <a:pt x="39927" y="262584"/>
                  <a:pt x="24143" y="341509"/>
                </a:cubicBezTo>
                <a:cubicBezTo>
                  <a:pt x="22407" y="350187"/>
                  <a:pt x="19624" y="358627"/>
                  <a:pt x="17704" y="367266"/>
                </a:cubicBezTo>
                <a:cubicBezTo>
                  <a:pt x="15330" y="377951"/>
                  <a:pt x="13411" y="388731"/>
                  <a:pt x="11264" y="399464"/>
                </a:cubicBezTo>
                <a:cubicBezTo>
                  <a:pt x="13411" y="453126"/>
                  <a:pt x="13878" y="506881"/>
                  <a:pt x="17704" y="560449"/>
                </a:cubicBezTo>
                <a:cubicBezTo>
                  <a:pt x="18188" y="567220"/>
                  <a:pt x="21107" y="573697"/>
                  <a:pt x="24143" y="579768"/>
                </a:cubicBezTo>
                <a:cubicBezTo>
                  <a:pt x="38694" y="608872"/>
                  <a:pt x="33216" y="594439"/>
                  <a:pt x="62780" y="605526"/>
                </a:cubicBezTo>
                <a:cubicBezTo>
                  <a:pt x="167721" y="644879"/>
                  <a:pt x="0" y="591915"/>
                  <a:pt x="120734" y="624844"/>
                </a:cubicBezTo>
                <a:cubicBezTo>
                  <a:pt x="133831" y="628416"/>
                  <a:pt x="146492" y="633430"/>
                  <a:pt x="159371" y="637723"/>
                </a:cubicBezTo>
                <a:cubicBezTo>
                  <a:pt x="165810" y="639869"/>
                  <a:pt x="172104" y="642516"/>
                  <a:pt x="178689" y="644162"/>
                </a:cubicBezTo>
                <a:cubicBezTo>
                  <a:pt x="187275" y="646309"/>
                  <a:pt x="195937" y="648171"/>
                  <a:pt x="204447" y="650602"/>
                </a:cubicBezTo>
                <a:cubicBezTo>
                  <a:pt x="210973" y="652467"/>
                  <a:pt x="217139" y="655569"/>
                  <a:pt x="223765" y="657041"/>
                </a:cubicBezTo>
                <a:cubicBezTo>
                  <a:pt x="236511" y="659873"/>
                  <a:pt x="249523" y="661334"/>
                  <a:pt x="262402" y="663480"/>
                </a:cubicBezTo>
                <a:cubicBezTo>
                  <a:pt x="356012" y="703600"/>
                  <a:pt x="324346" y="697594"/>
                  <a:pt x="494222" y="676359"/>
                </a:cubicBezTo>
                <a:cubicBezTo>
                  <a:pt x="506277" y="674852"/>
                  <a:pt x="519311" y="644831"/>
                  <a:pt x="526419" y="637723"/>
                </a:cubicBezTo>
                <a:cubicBezTo>
                  <a:pt x="534008" y="630134"/>
                  <a:pt x="544588" y="625993"/>
                  <a:pt x="552177" y="618404"/>
                </a:cubicBezTo>
                <a:cubicBezTo>
                  <a:pt x="559766" y="610815"/>
                  <a:pt x="564428" y="600724"/>
                  <a:pt x="571495" y="592647"/>
                </a:cubicBezTo>
                <a:cubicBezTo>
                  <a:pt x="615218" y="542679"/>
                  <a:pt x="582555" y="588935"/>
                  <a:pt x="610132" y="547571"/>
                </a:cubicBezTo>
                <a:cubicBezTo>
                  <a:pt x="625441" y="501639"/>
                  <a:pt x="603734" y="557165"/>
                  <a:pt x="635889" y="508934"/>
                </a:cubicBezTo>
                <a:cubicBezTo>
                  <a:pt x="639654" y="503286"/>
                  <a:pt x="639655" y="495855"/>
                  <a:pt x="642329" y="489616"/>
                </a:cubicBezTo>
                <a:cubicBezTo>
                  <a:pt x="646111" y="480793"/>
                  <a:pt x="651427" y="472681"/>
                  <a:pt x="655208" y="463858"/>
                </a:cubicBezTo>
                <a:cubicBezTo>
                  <a:pt x="683633" y="397532"/>
                  <a:pt x="631811" y="504213"/>
                  <a:pt x="674526" y="418782"/>
                </a:cubicBezTo>
                <a:cubicBezTo>
                  <a:pt x="672380" y="371559"/>
                  <a:pt x="676695" y="323595"/>
                  <a:pt x="668087" y="277114"/>
                </a:cubicBezTo>
                <a:cubicBezTo>
                  <a:pt x="663819" y="254067"/>
                  <a:pt x="638942" y="243986"/>
                  <a:pt x="623011" y="232038"/>
                </a:cubicBezTo>
                <a:cubicBezTo>
                  <a:pt x="612015" y="223791"/>
                  <a:pt x="602249" y="213904"/>
                  <a:pt x="590813" y="206280"/>
                </a:cubicBezTo>
                <a:cubicBezTo>
                  <a:pt x="582826" y="200956"/>
                  <a:pt x="572920" y="198907"/>
                  <a:pt x="565056" y="193402"/>
                </a:cubicBezTo>
                <a:cubicBezTo>
                  <a:pt x="551322" y="183788"/>
                  <a:pt x="538949" y="172342"/>
                  <a:pt x="526419" y="161204"/>
                </a:cubicBezTo>
                <a:cubicBezTo>
                  <a:pt x="519613" y="155154"/>
                  <a:pt x="515062" y="146309"/>
                  <a:pt x="507101" y="141886"/>
                </a:cubicBezTo>
                <a:cubicBezTo>
                  <a:pt x="495234" y="135293"/>
                  <a:pt x="481343" y="133300"/>
                  <a:pt x="468464" y="129007"/>
                </a:cubicBezTo>
                <a:cubicBezTo>
                  <a:pt x="464171" y="122568"/>
                  <a:pt x="461057" y="115161"/>
                  <a:pt x="455585" y="109689"/>
                </a:cubicBezTo>
                <a:cubicBezTo>
                  <a:pt x="404939" y="59043"/>
                  <a:pt x="469687" y="140778"/>
                  <a:pt x="416949" y="77492"/>
                </a:cubicBezTo>
                <a:cubicBezTo>
                  <a:pt x="398548" y="55411"/>
                  <a:pt x="411738" y="58788"/>
                  <a:pt x="384751" y="45295"/>
                </a:cubicBezTo>
                <a:cubicBezTo>
                  <a:pt x="378680" y="42260"/>
                  <a:pt x="372117" y="40035"/>
                  <a:pt x="365433" y="38855"/>
                </a:cubicBezTo>
                <a:cubicBezTo>
                  <a:pt x="335539" y="33579"/>
                  <a:pt x="305332" y="30269"/>
                  <a:pt x="275281" y="25976"/>
                </a:cubicBezTo>
                <a:cubicBezTo>
                  <a:pt x="236317" y="0"/>
                  <a:pt x="223765" y="9877"/>
                  <a:pt x="204447" y="13097"/>
                </a:cubicBezTo>
                <a:close/>
              </a:path>
            </a:pathLst>
          </a:custGeom>
          <a:noFill/>
          <a:ln cap="flat" cmpd="sng" w="400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4"/>
          <p:cNvSpPr/>
          <p:nvPr/>
        </p:nvSpPr>
        <p:spPr>
          <a:xfrm>
            <a:off x="2849562" y="2189162"/>
            <a:ext cx="3494087" cy="3387725"/>
          </a:xfrm>
          <a:custGeom>
            <a:rect b="b" l="l" r="r" t="t"/>
            <a:pathLst>
              <a:path extrusionOk="0" h="3387364" w="3494831">
                <a:moveTo>
                  <a:pt x="3371453" y="657043"/>
                </a:moveTo>
                <a:cubicBezTo>
                  <a:pt x="3360721" y="657043"/>
                  <a:pt x="3370536" y="641670"/>
                  <a:pt x="3365013" y="637725"/>
                </a:cubicBezTo>
                <a:cubicBezTo>
                  <a:pt x="3353966" y="629835"/>
                  <a:pt x="3339256" y="629139"/>
                  <a:pt x="3326377" y="624846"/>
                </a:cubicBezTo>
                <a:lnTo>
                  <a:pt x="3287740" y="611967"/>
                </a:lnTo>
                <a:lnTo>
                  <a:pt x="3268422" y="605527"/>
                </a:lnTo>
                <a:lnTo>
                  <a:pt x="3249103" y="599088"/>
                </a:lnTo>
                <a:cubicBezTo>
                  <a:pt x="3236224" y="590502"/>
                  <a:pt x="3224838" y="579079"/>
                  <a:pt x="3210467" y="573330"/>
                </a:cubicBezTo>
                <a:cubicBezTo>
                  <a:pt x="3169357" y="556886"/>
                  <a:pt x="3188609" y="565620"/>
                  <a:pt x="3152512" y="547573"/>
                </a:cubicBezTo>
                <a:cubicBezTo>
                  <a:pt x="3122250" y="517310"/>
                  <a:pt x="3138244" y="535830"/>
                  <a:pt x="3107436" y="489618"/>
                </a:cubicBezTo>
                <a:cubicBezTo>
                  <a:pt x="3103143" y="483178"/>
                  <a:pt x="3100749" y="474943"/>
                  <a:pt x="3094557" y="470299"/>
                </a:cubicBezTo>
                <a:cubicBezTo>
                  <a:pt x="3069532" y="451531"/>
                  <a:pt x="3041280" y="432240"/>
                  <a:pt x="3023723" y="405905"/>
                </a:cubicBezTo>
                <a:cubicBezTo>
                  <a:pt x="3006551" y="380148"/>
                  <a:pt x="3017283" y="390880"/>
                  <a:pt x="2991526" y="373708"/>
                </a:cubicBezTo>
                <a:cubicBezTo>
                  <a:pt x="2959119" y="308893"/>
                  <a:pt x="2999416" y="374309"/>
                  <a:pt x="2959329" y="341511"/>
                </a:cubicBezTo>
                <a:cubicBezTo>
                  <a:pt x="2940534" y="326133"/>
                  <a:pt x="2926776" y="305166"/>
                  <a:pt x="2907813" y="289995"/>
                </a:cubicBezTo>
                <a:cubicBezTo>
                  <a:pt x="2895584" y="280212"/>
                  <a:pt x="2872405" y="260144"/>
                  <a:pt x="2856298" y="251358"/>
                </a:cubicBezTo>
                <a:cubicBezTo>
                  <a:pt x="2839443" y="242165"/>
                  <a:pt x="2822995" y="231673"/>
                  <a:pt x="2804782" y="225601"/>
                </a:cubicBezTo>
                <a:cubicBezTo>
                  <a:pt x="2798343" y="223454"/>
                  <a:pt x="2791535" y="222197"/>
                  <a:pt x="2785464" y="219161"/>
                </a:cubicBezTo>
                <a:cubicBezTo>
                  <a:pt x="2778542" y="215700"/>
                  <a:pt x="2772940" y="209988"/>
                  <a:pt x="2766146" y="206282"/>
                </a:cubicBezTo>
                <a:cubicBezTo>
                  <a:pt x="2749291" y="197089"/>
                  <a:pt x="2731802" y="189111"/>
                  <a:pt x="2714630" y="180525"/>
                </a:cubicBezTo>
                <a:cubicBezTo>
                  <a:pt x="2706044" y="176232"/>
                  <a:pt x="2697785" y="171211"/>
                  <a:pt x="2688872" y="167646"/>
                </a:cubicBezTo>
                <a:cubicBezTo>
                  <a:pt x="2678140" y="163353"/>
                  <a:pt x="2667238" y="159462"/>
                  <a:pt x="2656675" y="154767"/>
                </a:cubicBezTo>
                <a:cubicBezTo>
                  <a:pt x="2647903" y="150868"/>
                  <a:pt x="2639906" y="145258"/>
                  <a:pt x="2630918" y="141888"/>
                </a:cubicBezTo>
                <a:cubicBezTo>
                  <a:pt x="2622631" y="138781"/>
                  <a:pt x="2613670" y="137880"/>
                  <a:pt x="2605160" y="135449"/>
                </a:cubicBezTo>
                <a:cubicBezTo>
                  <a:pt x="2540493" y="116973"/>
                  <a:pt x="2640608" y="142700"/>
                  <a:pt x="2560084" y="122570"/>
                </a:cubicBezTo>
                <a:cubicBezTo>
                  <a:pt x="2551498" y="116130"/>
                  <a:pt x="2544375" y="107019"/>
                  <a:pt x="2534326" y="103251"/>
                </a:cubicBezTo>
                <a:cubicBezTo>
                  <a:pt x="2478174" y="82194"/>
                  <a:pt x="2444095" y="82755"/>
                  <a:pt x="2386219" y="77494"/>
                </a:cubicBezTo>
                <a:cubicBezTo>
                  <a:pt x="2332282" y="50525"/>
                  <a:pt x="2392373" y="77415"/>
                  <a:pt x="2321825" y="58175"/>
                </a:cubicBezTo>
                <a:cubicBezTo>
                  <a:pt x="2310673" y="55134"/>
                  <a:pt x="2300765" y="48391"/>
                  <a:pt x="2289627" y="45297"/>
                </a:cubicBezTo>
                <a:cubicBezTo>
                  <a:pt x="2219989" y="25953"/>
                  <a:pt x="2215636" y="27193"/>
                  <a:pt x="2154399" y="19539"/>
                </a:cubicBezTo>
                <a:cubicBezTo>
                  <a:pt x="2145813" y="17392"/>
                  <a:pt x="2137119" y="15642"/>
                  <a:pt x="2128642" y="13099"/>
                </a:cubicBezTo>
                <a:cubicBezTo>
                  <a:pt x="2115639" y="9198"/>
                  <a:pt x="2090005" y="220"/>
                  <a:pt x="2090005" y="220"/>
                </a:cubicBezTo>
                <a:cubicBezTo>
                  <a:pt x="2064247" y="2367"/>
                  <a:pt x="2037706" y="0"/>
                  <a:pt x="2012732" y="6660"/>
                </a:cubicBezTo>
                <a:cubicBezTo>
                  <a:pt x="2003933" y="9007"/>
                  <a:pt x="2001320" y="21460"/>
                  <a:pt x="1993413" y="25978"/>
                </a:cubicBezTo>
                <a:cubicBezTo>
                  <a:pt x="1985729" y="30369"/>
                  <a:pt x="1976165" y="29987"/>
                  <a:pt x="1967656" y="32418"/>
                </a:cubicBezTo>
                <a:cubicBezTo>
                  <a:pt x="1961129" y="34283"/>
                  <a:pt x="1954777" y="36711"/>
                  <a:pt x="1948337" y="38857"/>
                </a:cubicBezTo>
                <a:cubicBezTo>
                  <a:pt x="1941898" y="43150"/>
                  <a:pt x="1935941" y="48275"/>
                  <a:pt x="1929019" y="51736"/>
                </a:cubicBezTo>
                <a:cubicBezTo>
                  <a:pt x="1922948" y="54772"/>
                  <a:pt x="1915634" y="54879"/>
                  <a:pt x="1909701" y="58175"/>
                </a:cubicBezTo>
                <a:cubicBezTo>
                  <a:pt x="1896170" y="65692"/>
                  <a:pt x="1886080" y="80179"/>
                  <a:pt x="1871064" y="83933"/>
                </a:cubicBezTo>
                <a:cubicBezTo>
                  <a:pt x="1838721" y="92019"/>
                  <a:pt x="1853702" y="87574"/>
                  <a:pt x="1825988" y="96812"/>
                </a:cubicBezTo>
                <a:cubicBezTo>
                  <a:pt x="1819549" y="103251"/>
                  <a:pt x="1814247" y="111079"/>
                  <a:pt x="1806670" y="116130"/>
                </a:cubicBezTo>
                <a:cubicBezTo>
                  <a:pt x="1801022" y="119895"/>
                  <a:pt x="1793590" y="119896"/>
                  <a:pt x="1787351" y="122570"/>
                </a:cubicBezTo>
                <a:cubicBezTo>
                  <a:pt x="1778528" y="126351"/>
                  <a:pt x="1769928" y="130687"/>
                  <a:pt x="1761594" y="135449"/>
                </a:cubicBezTo>
                <a:cubicBezTo>
                  <a:pt x="1751391" y="141279"/>
                  <a:pt x="1723442" y="161712"/>
                  <a:pt x="1716518" y="167646"/>
                </a:cubicBezTo>
                <a:cubicBezTo>
                  <a:pt x="1709604" y="173573"/>
                  <a:pt x="1704776" y="181912"/>
                  <a:pt x="1697199" y="186964"/>
                </a:cubicBezTo>
                <a:cubicBezTo>
                  <a:pt x="1691551" y="190729"/>
                  <a:pt x="1684237" y="191021"/>
                  <a:pt x="1677881" y="193404"/>
                </a:cubicBezTo>
                <a:cubicBezTo>
                  <a:pt x="1644986" y="205740"/>
                  <a:pt x="1649201" y="204524"/>
                  <a:pt x="1619926" y="219161"/>
                </a:cubicBezTo>
                <a:cubicBezTo>
                  <a:pt x="1615633" y="225601"/>
                  <a:pt x="1612520" y="233007"/>
                  <a:pt x="1607047" y="238480"/>
                </a:cubicBezTo>
                <a:cubicBezTo>
                  <a:pt x="1586209" y="259318"/>
                  <a:pt x="1591451" y="245231"/>
                  <a:pt x="1568411" y="257798"/>
                </a:cubicBezTo>
                <a:cubicBezTo>
                  <a:pt x="1550634" y="267495"/>
                  <a:pt x="1532707" y="277345"/>
                  <a:pt x="1516895" y="289995"/>
                </a:cubicBezTo>
                <a:cubicBezTo>
                  <a:pt x="1497311" y="305662"/>
                  <a:pt x="1468317" y="330383"/>
                  <a:pt x="1446061" y="341511"/>
                </a:cubicBezTo>
                <a:lnTo>
                  <a:pt x="1407425" y="360829"/>
                </a:lnTo>
                <a:cubicBezTo>
                  <a:pt x="1400985" y="369415"/>
                  <a:pt x="1396183" y="379520"/>
                  <a:pt x="1388106" y="386587"/>
                </a:cubicBezTo>
                <a:cubicBezTo>
                  <a:pt x="1378687" y="394829"/>
                  <a:pt x="1366522" y="399272"/>
                  <a:pt x="1355909" y="405905"/>
                </a:cubicBezTo>
                <a:cubicBezTo>
                  <a:pt x="1327376" y="423738"/>
                  <a:pt x="1347062" y="415294"/>
                  <a:pt x="1317272" y="425223"/>
                </a:cubicBezTo>
                <a:cubicBezTo>
                  <a:pt x="1304393" y="433809"/>
                  <a:pt x="1293320" y="446086"/>
                  <a:pt x="1278636" y="450981"/>
                </a:cubicBezTo>
                <a:lnTo>
                  <a:pt x="1239999" y="463860"/>
                </a:lnTo>
                <a:cubicBezTo>
                  <a:pt x="1233560" y="466006"/>
                  <a:pt x="1226752" y="467263"/>
                  <a:pt x="1220681" y="470299"/>
                </a:cubicBezTo>
                <a:cubicBezTo>
                  <a:pt x="1212095" y="474592"/>
                  <a:pt x="1204030" y="480142"/>
                  <a:pt x="1194923" y="483178"/>
                </a:cubicBezTo>
                <a:cubicBezTo>
                  <a:pt x="1157664" y="495598"/>
                  <a:pt x="1136079" y="497104"/>
                  <a:pt x="1098332" y="502497"/>
                </a:cubicBezTo>
                <a:cubicBezTo>
                  <a:pt x="1083022" y="507600"/>
                  <a:pt x="1069426" y="512680"/>
                  <a:pt x="1053256" y="515375"/>
                </a:cubicBezTo>
                <a:cubicBezTo>
                  <a:pt x="1036186" y="518220"/>
                  <a:pt x="1018912" y="519668"/>
                  <a:pt x="1001740" y="521815"/>
                </a:cubicBezTo>
                <a:cubicBezTo>
                  <a:pt x="921587" y="551872"/>
                  <a:pt x="979793" y="531619"/>
                  <a:pt x="905149" y="554012"/>
                </a:cubicBezTo>
                <a:cubicBezTo>
                  <a:pt x="898647" y="555962"/>
                  <a:pt x="892379" y="558665"/>
                  <a:pt x="885830" y="560451"/>
                </a:cubicBezTo>
                <a:cubicBezTo>
                  <a:pt x="868753" y="565108"/>
                  <a:pt x="851107" y="567733"/>
                  <a:pt x="834315" y="573330"/>
                </a:cubicBezTo>
                <a:lnTo>
                  <a:pt x="795678" y="586209"/>
                </a:lnTo>
                <a:cubicBezTo>
                  <a:pt x="765613" y="616274"/>
                  <a:pt x="788420" y="595993"/>
                  <a:pt x="757042" y="618406"/>
                </a:cubicBezTo>
                <a:cubicBezTo>
                  <a:pt x="739080" y="631237"/>
                  <a:pt x="727042" y="643880"/>
                  <a:pt x="705526" y="650604"/>
                </a:cubicBezTo>
                <a:cubicBezTo>
                  <a:pt x="680184" y="658523"/>
                  <a:pt x="653782" y="662628"/>
                  <a:pt x="628253" y="669922"/>
                </a:cubicBezTo>
                <a:lnTo>
                  <a:pt x="583177" y="682801"/>
                </a:lnTo>
                <a:cubicBezTo>
                  <a:pt x="574639" y="685130"/>
                  <a:pt x="565754" y="686263"/>
                  <a:pt x="557419" y="689240"/>
                </a:cubicBezTo>
                <a:cubicBezTo>
                  <a:pt x="535648" y="697015"/>
                  <a:pt x="513703" y="704659"/>
                  <a:pt x="493025" y="714998"/>
                </a:cubicBezTo>
                <a:cubicBezTo>
                  <a:pt x="427671" y="747675"/>
                  <a:pt x="457479" y="730109"/>
                  <a:pt x="402872" y="766513"/>
                </a:cubicBezTo>
                <a:cubicBezTo>
                  <a:pt x="396433" y="770806"/>
                  <a:pt x="389026" y="773919"/>
                  <a:pt x="383554" y="779392"/>
                </a:cubicBezTo>
                <a:cubicBezTo>
                  <a:pt x="377115" y="785832"/>
                  <a:pt x="371813" y="793659"/>
                  <a:pt x="364236" y="798711"/>
                </a:cubicBezTo>
                <a:cubicBezTo>
                  <a:pt x="358588" y="802476"/>
                  <a:pt x="351357" y="803004"/>
                  <a:pt x="344918" y="805150"/>
                </a:cubicBezTo>
                <a:cubicBezTo>
                  <a:pt x="328146" y="855461"/>
                  <a:pt x="356051" y="785721"/>
                  <a:pt x="306281" y="843787"/>
                </a:cubicBezTo>
                <a:cubicBezTo>
                  <a:pt x="300522" y="850506"/>
                  <a:pt x="304233" y="861860"/>
                  <a:pt x="299842" y="869544"/>
                </a:cubicBezTo>
                <a:cubicBezTo>
                  <a:pt x="285776" y="894159"/>
                  <a:pt x="278986" y="883961"/>
                  <a:pt x="261205" y="901742"/>
                </a:cubicBezTo>
                <a:cubicBezTo>
                  <a:pt x="253616" y="909331"/>
                  <a:pt x="249106" y="919558"/>
                  <a:pt x="241887" y="927499"/>
                </a:cubicBezTo>
                <a:cubicBezTo>
                  <a:pt x="203002" y="970272"/>
                  <a:pt x="210243" y="963621"/>
                  <a:pt x="177492" y="985454"/>
                </a:cubicBezTo>
                <a:cubicBezTo>
                  <a:pt x="156993" y="1016202"/>
                  <a:pt x="135909" y="1052205"/>
                  <a:pt x="106658" y="1075606"/>
                </a:cubicBezTo>
                <a:cubicBezTo>
                  <a:pt x="94571" y="1085275"/>
                  <a:pt x="80901" y="1092778"/>
                  <a:pt x="68022" y="1101364"/>
                </a:cubicBezTo>
                <a:lnTo>
                  <a:pt x="48703" y="1114243"/>
                </a:lnTo>
                <a:cubicBezTo>
                  <a:pt x="44410" y="1120682"/>
                  <a:pt x="38272" y="1126219"/>
                  <a:pt x="35825" y="1133561"/>
                </a:cubicBezTo>
                <a:cubicBezTo>
                  <a:pt x="31696" y="1145948"/>
                  <a:pt x="30283" y="1159172"/>
                  <a:pt x="29385" y="1172198"/>
                </a:cubicBezTo>
                <a:cubicBezTo>
                  <a:pt x="25985" y="1221497"/>
                  <a:pt x="25092" y="1270936"/>
                  <a:pt x="22946" y="1320305"/>
                </a:cubicBezTo>
                <a:cubicBezTo>
                  <a:pt x="25092" y="1395432"/>
                  <a:pt x="26702" y="1470576"/>
                  <a:pt x="29385" y="1545685"/>
                </a:cubicBezTo>
                <a:cubicBezTo>
                  <a:pt x="30996" y="1590783"/>
                  <a:pt x="34738" y="1635799"/>
                  <a:pt x="35825" y="1680913"/>
                </a:cubicBezTo>
                <a:cubicBezTo>
                  <a:pt x="45861" y="2097409"/>
                  <a:pt x="0" y="1953354"/>
                  <a:pt x="48703" y="2099477"/>
                </a:cubicBezTo>
                <a:cubicBezTo>
                  <a:pt x="49780" y="2107018"/>
                  <a:pt x="56857" y="2175745"/>
                  <a:pt x="68022" y="2183189"/>
                </a:cubicBezTo>
                <a:cubicBezTo>
                  <a:pt x="80901" y="2191775"/>
                  <a:pt x="91974" y="2204052"/>
                  <a:pt x="106658" y="2208947"/>
                </a:cubicBezTo>
                <a:lnTo>
                  <a:pt x="145295" y="2221826"/>
                </a:lnTo>
                <a:cubicBezTo>
                  <a:pt x="206993" y="2262959"/>
                  <a:pt x="160351" y="2237341"/>
                  <a:pt x="319160" y="2228266"/>
                </a:cubicBezTo>
                <a:cubicBezTo>
                  <a:pt x="342830" y="2226913"/>
                  <a:pt x="366383" y="2223973"/>
                  <a:pt x="389994" y="2221826"/>
                </a:cubicBezTo>
                <a:cubicBezTo>
                  <a:pt x="431049" y="2213616"/>
                  <a:pt x="430578" y="2213947"/>
                  <a:pt x="480146" y="2202508"/>
                </a:cubicBezTo>
                <a:cubicBezTo>
                  <a:pt x="488769" y="2200518"/>
                  <a:pt x="497317" y="2198215"/>
                  <a:pt x="505903" y="2196068"/>
                </a:cubicBezTo>
                <a:cubicBezTo>
                  <a:pt x="512343" y="2191775"/>
                  <a:pt x="518300" y="2186650"/>
                  <a:pt x="525222" y="2183189"/>
                </a:cubicBezTo>
                <a:cubicBezTo>
                  <a:pt x="531293" y="2180154"/>
                  <a:pt x="538892" y="2180515"/>
                  <a:pt x="544540" y="2176750"/>
                </a:cubicBezTo>
                <a:cubicBezTo>
                  <a:pt x="552117" y="2171699"/>
                  <a:pt x="556281" y="2162483"/>
                  <a:pt x="563858" y="2157432"/>
                </a:cubicBezTo>
                <a:cubicBezTo>
                  <a:pt x="569506" y="2153667"/>
                  <a:pt x="577106" y="2154028"/>
                  <a:pt x="583177" y="2150992"/>
                </a:cubicBezTo>
                <a:cubicBezTo>
                  <a:pt x="607159" y="2139001"/>
                  <a:pt x="600451" y="2136597"/>
                  <a:pt x="621813" y="2118795"/>
                </a:cubicBezTo>
                <a:cubicBezTo>
                  <a:pt x="627759" y="2113840"/>
                  <a:pt x="634692" y="2110209"/>
                  <a:pt x="641132" y="2105916"/>
                </a:cubicBezTo>
                <a:cubicBezTo>
                  <a:pt x="664743" y="2070500"/>
                  <a:pt x="641132" y="2100550"/>
                  <a:pt x="673329" y="2073719"/>
                </a:cubicBezTo>
                <a:cubicBezTo>
                  <a:pt x="705486" y="2046921"/>
                  <a:pt x="678016" y="2059279"/>
                  <a:pt x="711965" y="2047961"/>
                </a:cubicBezTo>
                <a:cubicBezTo>
                  <a:pt x="714112" y="2041522"/>
                  <a:pt x="715037" y="2034536"/>
                  <a:pt x="718405" y="2028643"/>
                </a:cubicBezTo>
                <a:cubicBezTo>
                  <a:pt x="729422" y="2009364"/>
                  <a:pt x="741814" y="1998794"/>
                  <a:pt x="757042" y="1983567"/>
                </a:cubicBezTo>
                <a:cubicBezTo>
                  <a:pt x="759188" y="1977128"/>
                  <a:pt x="760446" y="1970320"/>
                  <a:pt x="763481" y="1964249"/>
                </a:cubicBezTo>
                <a:cubicBezTo>
                  <a:pt x="768190" y="1954831"/>
                  <a:pt x="791300" y="1925010"/>
                  <a:pt x="795678" y="1919173"/>
                </a:cubicBezTo>
                <a:cubicBezTo>
                  <a:pt x="797825" y="1912733"/>
                  <a:pt x="800472" y="1906439"/>
                  <a:pt x="802118" y="1899854"/>
                </a:cubicBezTo>
                <a:cubicBezTo>
                  <a:pt x="804773" y="1889236"/>
                  <a:pt x="806599" y="1878425"/>
                  <a:pt x="808557" y="1867657"/>
                </a:cubicBezTo>
                <a:cubicBezTo>
                  <a:pt x="820584" y="1801502"/>
                  <a:pt x="818666" y="1792319"/>
                  <a:pt x="827875" y="1700232"/>
                </a:cubicBezTo>
                <a:cubicBezTo>
                  <a:pt x="830022" y="1590761"/>
                  <a:pt x="830336" y="1481239"/>
                  <a:pt x="834315" y="1371820"/>
                </a:cubicBezTo>
                <a:cubicBezTo>
                  <a:pt x="834637" y="1362976"/>
                  <a:pt x="839299" y="1354792"/>
                  <a:pt x="840754" y="1346063"/>
                </a:cubicBezTo>
                <a:cubicBezTo>
                  <a:pt x="843599" y="1328993"/>
                  <a:pt x="844349" y="1311617"/>
                  <a:pt x="847194" y="1294547"/>
                </a:cubicBezTo>
                <a:cubicBezTo>
                  <a:pt x="848679" y="1285635"/>
                  <a:pt x="855896" y="1259215"/>
                  <a:pt x="860072" y="1249471"/>
                </a:cubicBezTo>
                <a:cubicBezTo>
                  <a:pt x="863853" y="1240648"/>
                  <a:pt x="868658" y="1232299"/>
                  <a:pt x="872951" y="1223713"/>
                </a:cubicBezTo>
                <a:cubicBezTo>
                  <a:pt x="875399" y="1211472"/>
                  <a:pt x="879231" y="1185396"/>
                  <a:pt x="885830" y="1172198"/>
                </a:cubicBezTo>
                <a:cubicBezTo>
                  <a:pt x="889291" y="1165276"/>
                  <a:pt x="894211" y="1159178"/>
                  <a:pt x="898709" y="1152880"/>
                </a:cubicBezTo>
                <a:cubicBezTo>
                  <a:pt x="913020" y="1132844"/>
                  <a:pt x="920887" y="1119253"/>
                  <a:pt x="943785" y="1107804"/>
                </a:cubicBezTo>
                <a:cubicBezTo>
                  <a:pt x="951701" y="1103846"/>
                  <a:pt x="961066" y="1103907"/>
                  <a:pt x="969543" y="1101364"/>
                </a:cubicBezTo>
                <a:cubicBezTo>
                  <a:pt x="982546" y="1097463"/>
                  <a:pt x="995301" y="1092778"/>
                  <a:pt x="1008180" y="1088485"/>
                </a:cubicBezTo>
                <a:lnTo>
                  <a:pt x="1027498" y="1082046"/>
                </a:lnTo>
                <a:cubicBezTo>
                  <a:pt x="1089746" y="1084192"/>
                  <a:pt x="1152213" y="1082846"/>
                  <a:pt x="1214242" y="1088485"/>
                </a:cubicBezTo>
                <a:cubicBezTo>
                  <a:pt x="1223802" y="1089354"/>
                  <a:pt x="1230805" y="1098606"/>
                  <a:pt x="1239999" y="1101364"/>
                </a:cubicBezTo>
                <a:cubicBezTo>
                  <a:pt x="1252505" y="1105116"/>
                  <a:pt x="1265890" y="1104972"/>
                  <a:pt x="1278636" y="1107804"/>
                </a:cubicBezTo>
                <a:cubicBezTo>
                  <a:pt x="1285262" y="1109276"/>
                  <a:pt x="1291515" y="1112097"/>
                  <a:pt x="1297954" y="1114243"/>
                </a:cubicBezTo>
                <a:cubicBezTo>
                  <a:pt x="1308686" y="1122829"/>
                  <a:pt x="1318365" y="1132930"/>
                  <a:pt x="1330151" y="1140001"/>
                </a:cubicBezTo>
                <a:cubicBezTo>
                  <a:pt x="1340063" y="1145948"/>
                  <a:pt x="1352010" y="1147711"/>
                  <a:pt x="1362349" y="1152880"/>
                </a:cubicBezTo>
                <a:cubicBezTo>
                  <a:pt x="1369271" y="1156341"/>
                  <a:pt x="1375228" y="1161465"/>
                  <a:pt x="1381667" y="1165758"/>
                </a:cubicBezTo>
                <a:cubicBezTo>
                  <a:pt x="1418581" y="1221130"/>
                  <a:pt x="1374322" y="1151069"/>
                  <a:pt x="1400985" y="1204395"/>
                </a:cubicBezTo>
                <a:cubicBezTo>
                  <a:pt x="1404446" y="1211317"/>
                  <a:pt x="1409571" y="1217274"/>
                  <a:pt x="1413864" y="1223713"/>
                </a:cubicBezTo>
                <a:cubicBezTo>
                  <a:pt x="1416010" y="1232299"/>
                  <a:pt x="1417700" y="1241012"/>
                  <a:pt x="1420303" y="1249471"/>
                </a:cubicBezTo>
                <a:cubicBezTo>
                  <a:pt x="1426292" y="1268934"/>
                  <a:pt x="1434684" y="1287671"/>
                  <a:pt x="1439622" y="1307426"/>
                </a:cubicBezTo>
                <a:cubicBezTo>
                  <a:pt x="1441768" y="1316012"/>
                  <a:pt x="1442954" y="1324897"/>
                  <a:pt x="1446061" y="1333184"/>
                </a:cubicBezTo>
                <a:cubicBezTo>
                  <a:pt x="1449432" y="1342172"/>
                  <a:pt x="1455375" y="1350029"/>
                  <a:pt x="1458940" y="1358942"/>
                </a:cubicBezTo>
                <a:cubicBezTo>
                  <a:pt x="1474248" y="1397212"/>
                  <a:pt x="1468768" y="1390120"/>
                  <a:pt x="1478258" y="1423336"/>
                </a:cubicBezTo>
                <a:cubicBezTo>
                  <a:pt x="1480123" y="1429863"/>
                  <a:pt x="1482551" y="1436215"/>
                  <a:pt x="1484698" y="1442654"/>
                </a:cubicBezTo>
                <a:cubicBezTo>
                  <a:pt x="1482551" y="1524220"/>
                  <a:pt x="1483808" y="1605947"/>
                  <a:pt x="1478258" y="1687353"/>
                </a:cubicBezTo>
                <a:cubicBezTo>
                  <a:pt x="1475586" y="1726547"/>
                  <a:pt x="1466201" y="1721812"/>
                  <a:pt x="1446061" y="1745308"/>
                </a:cubicBezTo>
                <a:cubicBezTo>
                  <a:pt x="1439076" y="1753457"/>
                  <a:pt x="1433727" y="1762917"/>
                  <a:pt x="1426743" y="1771066"/>
                </a:cubicBezTo>
                <a:cubicBezTo>
                  <a:pt x="1408547" y="1792295"/>
                  <a:pt x="1385361" y="1807239"/>
                  <a:pt x="1362349" y="1822581"/>
                </a:cubicBezTo>
                <a:cubicBezTo>
                  <a:pt x="1360202" y="1829020"/>
                  <a:pt x="1361432" y="1837954"/>
                  <a:pt x="1355909" y="1841899"/>
                </a:cubicBezTo>
                <a:cubicBezTo>
                  <a:pt x="1344862" y="1849790"/>
                  <a:pt x="1317272" y="1854778"/>
                  <a:pt x="1317272" y="1854778"/>
                </a:cubicBezTo>
                <a:cubicBezTo>
                  <a:pt x="1310833" y="1859071"/>
                  <a:pt x="1304876" y="1864196"/>
                  <a:pt x="1297954" y="1867657"/>
                </a:cubicBezTo>
                <a:cubicBezTo>
                  <a:pt x="1287615" y="1872826"/>
                  <a:pt x="1275004" y="1873600"/>
                  <a:pt x="1265757" y="1880536"/>
                </a:cubicBezTo>
                <a:cubicBezTo>
                  <a:pt x="1209622" y="1922638"/>
                  <a:pt x="1277331" y="1895998"/>
                  <a:pt x="1227120" y="1912733"/>
                </a:cubicBezTo>
                <a:cubicBezTo>
                  <a:pt x="1208126" y="1925396"/>
                  <a:pt x="1203977" y="1926338"/>
                  <a:pt x="1188484" y="1944930"/>
                </a:cubicBezTo>
                <a:cubicBezTo>
                  <a:pt x="1168902" y="1968429"/>
                  <a:pt x="1183021" y="1962774"/>
                  <a:pt x="1156287" y="1983567"/>
                </a:cubicBezTo>
                <a:cubicBezTo>
                  <a:pt x="1144069" y="1993070"/>
                  <a:pt x="1117650" y="2009325"/>
                  <a:pt x="1117650" y="2009325"/>
                </a:cubicBezTo>
                <a:cubicBezTo>
                  <a:pt x="1113357" y="2015764"/>
                  <a:pt x="1110814" y="2023808"/>
                  <a:pt x="1104771" y="2028643"/>
                </a:cubicBezTo>
                <a:cubicBezTo>
                  <a:pt x="1099471" y="2032883"/>
                  <a:pt x="1091524" y="2032047"/>
                  <a:pt x="1085453" y="2035082"/>
                </a:cubicBezTo>
                <a:cubicBezTo>
                  <a:pt x="1078531" y="2038543"/>
                  <a:pt x="1072574" y="2043668"/>
                  <a:pt x="1066134" y="2047961"/>
                </a:cubicBezTo>
                <a:cubicBezTo>
                  <a:pt x="1044671" y="2080159"/>
                  <a:pt x="1059696" y="2062987"/>
                  <a:pt x="1014619" y="2093037"/>
                </a:cubicBezTo>
                <a:lnTo>
                  <a:pt x="1014619" y="2093037"/>
                </a:lnTo>
                <a:cubicBezTo>
                  <a:pt x="1008180" y="2101623"/>
                  <a:pt x="1004034" y="2112557"/>
                  <a:pt x="995301" y="2118795"/>
                </a:cubicBezTo>
                <a:cubicBezTo>
                  <a:pt x="988099" y="2123939"/>
                  <a:pt x="978129" y="2123088"/>
                  <a:pt x="969543" y="2125235"/>
                </a:cubicBezTo>
                <a:cubicBezTo>
                  <a:pt x="965250" y="2131674"/>
                  <a:pt x="962136" y="2139081"/>
                  <a:pt x="956664" y="2144553"/>
                </a:cubicBezTo>
                <a:cubicBezTo>
                  <a:pt x="951192" y="2150025"/>
                  <a:pt x="942442" y="2151608"/>
                  <a:pt x="937346" y="2157432"/>
                </a:cubicBezTo>
                <a:cubicBezTo>
                  <a:pt x="937338" y="2157441"/>
                  <a:pt x="905152" y="2205723"/>
                  <a:pt x="898709" y="2215387"/>
                </a:cubicBezTo>
                <a:cubicBezTo>
                  <a:pt x="894416" y="2221826"/>
                  <a:pt x="892269" y="2230412"/>
                  <a:pt x="885830" y="2234705"/>
                </a:cubicBezTo>
                <a:lnTo>
                  <a:pt x="866512" y="2247584"/>
                </a:lnTo>
                <a:cubicBezTo>
                  <a:pt x="857926" y="2260463"/>
                  <a:pt x="853633" y="2277634"/>
                  <a:pt x="840754" y="2286220"/>
                </a:cubicBezTo>
                <a:cubicBezTo>
                  <a:pt x="834315" y="2290513"/>
                  <a:pt x="826908" y="2293627"/>
                  <a:pt x="821436" y="2299099"/>
                </a:cubicBezTo>
                <a:cubicBezTo>
                  <a:pt x="773515" y="2347021"/>
                  <a:pt x="828326" y="2307386"/>
                  <a:pt x="782799" y="2337736"/>
                </a:cubicBezTo>
                <a:cubicBezTo>
                  <a:pt x="780653" y="2344175"/>
                  <a:pt x="779656" y="2351121"/>
                  <a:pt x="776360" y="2357054"/>
                </a:cubicBezTo>
                <a:cubicBezTo>
                  <a:pt x="768843" y="2370585"/>
                  <a:pt x="750602" y="2395691"/>
                  <a:pt x="750602" y="2395691"/>
                </a:cubicBezTo>
                <a:cubicBezTo>
                  <a:pt x="744874" y="2412876"/>
                  <a:pt x="734529" y="2440615"/>
                  <a:pt x="731284" y="2460085"/>
                </a:cubicBezTo>
                <a:cubicBezTo>
                  <a:pt x="720596" y="2524212"/>
                  <a:pt x="735914" y="2494996"/>
                  <a:pt x="711965" y="2530919"/>
                </a:cubicBezTo>
                <a:cubicBezTo>
                  <a:pt x="697105" y="2649812"/>
                  <a:pt x="701123" y="2596406"/>
                  <a:pt x="711965" y="2807815"/>
                </a:cubicBezTo>
                <a:cubicBezTo>
                  <a:pt x="712418" y="2816654"/>
                  <a:pt x="714447" y="2825657"/>
                  <a:pt x="718405" y="2833573"/>
                </a:cubicBezTo>
                <a:cubicBezTo>
                  <a:pt x="725327" y="2847417"/>
                  <a:pt x="735577" y="2859330"/>
                  <a:pt x="744163" y="2872209"/>
                </a:cubicBezTo>
                <a:cubicBezTo>
                  <a:pt x="753665" y="2886462"/>
                  <a:pt x="761488" y="2900931"/>
                  <a:pt x="776360" y="2910846"/>
                </a:cubicBezTo>
                <a:cubicBezTo>
                  <a:pt x="782008" y="2914611"/>
                  <a:pt x="789093" y="2915639"/>
                  <a:pt x="795678" y="2917285"/>
                </a:cubicBezTo>
                <a:lnTo>
                  <a:pt x="847194" y="2930164"/>
                </a:lnTo>
                <a:cubicBezTo>
                  <a:pt x="851487" y="2992412"/>
                  <a:pt x="855161" y="3054706"/>
                  <a:pt x="860072" y="3116908"/>
                </a:cubicBezTo>
                <a:cubicBezTo>
                  <a:pt x="862825" y="3151776"/>
                  <a:pt x="863922" y="3170522"/>
                  <a:pt x="872951" y="3200620"/>
                </a:cubicBezTo>
                <a:cubicBezTo>
                  <a:pt x="876852" y="3213623"/>
                  <a:pt x="876231" y="3229658"/>
                  <a:pt x="885830" y="3239257"/>
                </a:cubicBezTo>
                <a:cubicBezTo>
                  <a:pt x="894416" y="3247843"/>
                  <a:pt x="901485" y="3258280"/>
                  <a:pt x="911588" y="3265015"/>
                </a:cubicBezTo>
                <a:cubicBezTo>
                  <a:pt x="940385" y="3284213"/>
                  <a:pt x="955068" y="3288095"/>
                  <a:pt x="982422" y="3297212"/>
                </a:cubicBezTo>
                <a:cubicBezTo>
                  <a:pt x="1014564" y="3318640"/>
                  <a:pt x="990800" y="3306614"/>
                  <a:pt x="1040377" y="3316530"/>
                </a:cubicBezTo>
                <a:cubicBezTo>
                  <a:pt x="1116754" y="3331806"/>
                  <a:pt x="984480" y="3317138"/>
                  <a:pt x="1156287" y="3329409"/>
                </a:cubicBezTo>
                <a:cubicBezTo>
                  <a:pt x="1171312" y="3333702"/>
                  <a:pt x="1186004" y="3339408"/>
                  <a:pt x="1201363" y="3342288"/>
                </a:cubicBezTo>
                <a:cubicBezTo>
                  <a:pt x="1218401" y="3345483"/>
                  <a:pt x="1318611" y="3354118"/>
                  <a:pt x="1330151" y="3355167"/>
                </a:cubicBezTo>
                <a:cubicBezTo>
                  <a:pt x="1355909" y="3361606"/>
                  <a:pt x="1381000" y="3371907"/>
                  <a:pt x="1407425" y="3374485"/>
                </a:cubicBezTo>
                <a:cubicBezTo>
                  <a:pt x="1469415" y="3380533"/>
                  <a:pt x="1531974" y="3377563"/>
                  <a:pt x="1594168" y="3380925"/>
                </a:cubicBezTo>
                <a:cubicBezTo>
                  <a:pt x="1611448" y="3381859"/>
                  <a:pt x="1628512" y="3385218"/>
                  <a:pt x="1645684" y="3387364"/>
                </a:cubicBezTo>
                <a:cubicBezTo>
                  <a:pt x="1653842" y="3385732"/>
                  <a:pt x="1686534" y="3380579"/>
                  <a:pt x="1697199" y="3374485"/>
                </a:cubicBezTo>
                <a:cubicBezTo>
                  <a:pt x="1706517" y="3369160"/>
                  <a:pt x="1713856" y="3360855"/>
                  <a:pt x="1722957" y="3355167"/>
                </a:cubicBezTo>
                <a:cubicBezTo>
                  <a:pt x="1731097" y="3350079"/>
                  <a:pt x="1739943" y="3346187"/>
                  <a:pt x="1748715" y="3342288"/>
                </a:cubicBezTo>
                <a:cubicBezTo>
                  <a:pt x="1759278" y="3337593"/>
                  <a:pt x="1771189" y="3335660"/>
                  <a:pt x="1780912" y="3329409"/>
                </a:cubicBezTo>
                <a:cubicBezTo>
                  <a:pt x="1801499" y="3316175"/>
                  <a:pt x="1816977" y="3295278"/>
                  <a:pt x="1838867" y="3284333"/>
                </a:cubicBezTo>
                <a:cubicBezTo>
                  <a:pt x="1856039" y="3275747"/>
                  <a:pt x="1874407" y="3269224"/>
                  <a:pt x="1890382" y="3258575"/>
                </a:cubicBezTo>
                <a:cubicBezTo>
                  <a:pt x="1896822" y="3254282"/>
                  <a:pt x="1902587" y="3248746"/>
                  <a:pt x="1909701" y="3245697"/>
                </a:cubicBezTo>
                <a:cubicBezTo>
                  <a:pt x="1917835" y="3242211"/>
                  <a:pt x="1926872" y="3241404"/>
                  <a:pt x="1935458" y="3239257"/>
                </a:cubicBezTo>
                <a:cubicBezTo>
                  <a:pt x="1950934" y="3226876"/>
                  <a:pt x="1969038" y="3210869"/>
                  <a:pt x="1986974" y="3200620"/>
                </a:cubicBezTo>
                <a:cubicBezTo>
                  <a:pt x="1995309" y="3195858"/>
                  <a:pt x="2004146" y="3192035"/>
                  <a:pt x="2012732" y="3187742"/>
                </a:cubicBezTo>
                <a:cubicBezTo>
                  <a:pt x="2079694" y="3120776"/>
                  <a:pt x="1988634" y="3209315"/>
                  <a:pt x="2051368" y="3155544"/>
                </a:cubicBezTo>
                <a:cubicBezTo>
                  <a:pt x="2060587" y="3147642"/>
                  <a:pt x="2067412" y="3137072"/>
                  <a:pt x="2077126" y="3129787"/>
                </a:cubicBezTo>
                <a:cubicBezTo>
                  <a:pt x="2084806" y="3124027"/>
                  <a:pt x="2094744" y="3121996"/>
                  <a:pt x="2102884" y="3116908"/>
                </a:cubicBezTo>
                <a:cubicBezTo>
                  <a:pt x="2111985" y="3111220"/>
                  <a:pt x="2119260" y="3102801"/>
                  <a:pt x="2128642" y="3097589"/>
                </a:cubicBezTo>
                <a:cubicBezTo>
                  <a:pt x="2142575" y="3089848"/>
                  <a:pt x="2173069" y="3082654"/>
                  <a:pt x="2186596" y="3071832"/>
                </a:cubicBezTo>
                <a:cubicBezTo>
                  <a:pt x="2262301" y="3011267"/>
                  <a:pt x="2192983" y="3049320"/>
                  <a:pt x="2250991" y="3020316"/>
                </a:cubicBezTo>
                <a:cubicBezTo>
                  <a:pt x="2279458" y="2977616"/>
                  <a:pt x="2245999" y="3025068"/>
                  <a:pt x="2283188" y="2981680"/>
                </a:cubicBezTo>
                <a:cubicBezTo>
                  <a:pt x="2290172" y="2973531"/>
                  <a:pt x="2294357" y="2962907"/>
                  <a:pt x="2302506" y="2955922"/>
                </a:cubicBezTo>
                <a:cubicBezTo>
                  <a:pt x="2309794" y="2949675"/>
                  <a:pt x="2319678" y="2947336"/>
                  <a:pt x="2328264" y="2943043"/>
                </a:cubicBezTo>
                <a:cubicBezTo>
                  <a:pt x="2358616" y="2897517"/>
                  <a:pt x="2318977" y="2952330"/>
                  <a:pt x="2366901" y="2904406"/>
                </a:cubicBezTo>
                <a:cubicBezTo>
                  <a:pt x="2372373" y="2898934"/>
                  <a:pt x="2375282" y="2891386"/>
                  <a:pt x="2379780" y="2885088"/>
                </a:cubicBezTo>
                <a:cubicBezTo>
                  <a:pt x="2386018" y="2876355"/>
                  <a:pt x="2392114" y="2867479"/>
                  <a:pt x="2399098" y="2859330"/>
                </a:cubicBezTo>
                <a:cubicBezTo>
                  <a:pt x="2415624" y="2840049"/>
                  <a:pt x="2417862" y="2840381"/>
                  <a:pt x="2437734" y="2827133"/>
                </a:cubicBezTo>
                <a:cubicBezTo>
                  <a:pt x="2448465" y="2794944"/>
                  <a:pt x="2438684" y="2817498"/>
                  <a:pt x="2463492" y="2782057"/>
                </a:cubicBezTo>
                <a:cubicBezTo>
                  <a:pt x="2472368" y="2769376"/>
                  <a:pt x="2478305" y="2754365"/>
                  <a:pt x="2489250" y="2743420"/>
                </a:cubicBezTo>
                <a:cubicBezTo>
                  <a:pt x="2537184" y="2695486"/>
                  <a:pt x="2478322" y="2756169"/>
                  <a:pt x="2527887" y="2698344"/>
                </a:cubicBezTo>
                <a:cubicBezTo>
                  <a:pt x="2533814" y="2691430"/>
                  <a:pt x="2540766" y="2685465"/>
                  <a:pt x="2547205" y="2679026"/>
                </a:cubicBezTo>
                <a:cubicBezTo>
                  <a:pt x="2549351" y="2672587"/>
                  <a:pt x="2551779" y="2666234"/>
                  <a:pt x="2553644" y="2659708"/>
                </a:cubicBezTo>
                <a:cubicBezTo>
                  <a:pt x="2556075" y="2651198"/>
                  <a:pt x="2556598" y="2642085"/>
                  <a:pt x="2560084" y="2633950"/>
                </a:cubicBezTo>
                <a:cubicBezTo>
                  <a:pt x="2563133" y="2626837"/>
                  <a:pt x="2568670" y="2621071"/>
                  <a:pt x="2572963" y="2614632"/>
                </a:cubicBezTo>
                <a:lnTo>
                  <a:pt x="2585842" y="2575995"/>
                </a:lnTo>
                <a:cubicBezTo>
                  <a:pt x="2587988" y="2569556"/>
                  <a:pt x="2590950" y="2563333"/>
                  <a:pt x="2592281" y="2556677"/>
                </a:cubicBezTo>
                <a:cubicBezTo>
                  <a:pt x="2594834" y="2543909"/>
                  <a:pt x="2600611" y="2512369"/>
                  <a:pt x="2605160" y="2498722"/>
                </a:cubicBezTo>
                <a:cubicBezTo>
                  <a:pt x="2608815" y="2487756"/>
                  <a:pt x="2613746" y="2477257"/>
                  <a:pt x="2618039" y="2466525"/>
                </a:cubicBezTo>
                <a:cubicBezTo>
                  <a:pt x="2619532" y="2456072"/>
                  <a:pt x="2624410" y="2410876"/>
                  <a:pt x="2630918" y="2395691"/>
                </a:cubicBezTo>
                <a:cubicBezTo>
                  <a:pt x="2633967" y="2388578"/>
                  <a:pt x="2639814" y="2383009"/>
                  <a:pt x="2643796" y="2376373"/>
                </a:cubicBezTo>
                <a:cubicBezTo>
                  <a:pt x="2652700" y="2361534"/>
                  <a:pt x="2661815" y="2346776"/>
                  <a:pt x="2669554" y="2331297"/>
                </a:cubicBezTo>
                <a:cubicBezTo>
                  <a:pt x="2674724" y="2320958"/>
                  <a:pt x="2677650" y="2309622"/>
                  <a:pt x="2682433" y="2299099"/>
                </a:cubicBezTo>
                <a:cubicBezTo>
                  <a:pt x="2688391" y="2285991"/>
                  <a:pt x="2696079" y="2273698"/>
                  <a:pt x="2701751" y="2260463"/>
                </a:cubicBezTo>
                <a:cubicBezTo>
                  <a:pt x="2708975" y="2243606"/>
                  <a:pt x="2712868" y="2225351"/>
                  <a:pt x="2721070" y="2208947"/>
                </a:cubicBezTo>
                <a:cubicBezTo>
                  <a:pt x="2727992" y="2195103"/>
                  <a:pt x="2739905" y="2184155"/>
                  <a:pt x="2746827" y="2170311"/>
                </a:cubicBezTo>
                <a:cubicBezTo>
                  <a:pt x="2807486" y="2048991"/>
                  <a:pt x="2683016" y="2246708"/>
                  <a:pt x="2798343" y="2073719"/>
                </a:cubicBezTo>
                <a:cubicBezTo>
                  <a:pt x="2806486" y="2041143"/>
                  <a:pt x="2803732" y="2044243"/>
                  <a:pt x="2824101" y="2009325"/>
                </a:cubicBezTo>
                <a:cubicBezTo>
                  <a:pt x="2831900" y="1995955"/>
                  <a:pt x="2840982" y="1983368"/>
                  <a:pt x="2849858" y="1970688"/>
                </a:cubicBezTo>
                <a:cubicBezTo>
                  <a:pt x="2856013" y="1961895"/>
                  <a:pt x="2863965" y="1954312"/>
                  <a:pt x="2869177" y="1944930"/>
                </a:cubicBezTo>
                <a:cubicBezTo>
                  <a:pt x="2874791" y="1934826"/>
                  <a:pt x="2875930" y="1922535"/>
                  <a:pt x="2882056" y="1912733"/>
                </a:cubicBezTo>
                <a:cubicBezTo>
                  <a:pt x="2886882" y="1905011"/>
                  <a:pt x="2896081" y="1900825"/>
                  <a:pt x="2901374" y="1893415"/>
                </a:cubicBezTo>
                <a:cubicBezTo>
                  <a:pt x="2916631" y="1872056"/>
                  <a:pt x="2911683" y="1869361"/>
                  <a:pt x="2920692" y="1848339"/>
                </a:cubicBezTo>
                <a:cubicBezTo>
                  <a:pt x="2924473" y="1839516"/>
                  <a:pt x="2929789" y="1831404"/>
                  <a:pt x="2933571" y="1822581"/>
                </a:cubicBezTo>
                <a:cubicBezTo>
                  <a:pt x="2936245" y="1816342"/>
                  <a:pt x="2937337" y="1809502"/>
                  <a:pt x="2940011" y="1803263"/>
                </a:cubicBezTo>
                <a:cubicBezTo>
                  <a:pt x="2948098" y="1784393"/>
                  <a:pt x="2954217" y="1774358"/>
                  <a:pt x="2965768" y="1758187"/>
                </a:cubicBezTo>
                <a:cubicBezTo>
                  <a:pt x="2972006" y="1749454"/>
                  <a:pt x="2979399" y="1741530"/>
                  <a:pt x="2985087" y="1732429"/>
                </a:cubicBezTo>
                <a:cubicBezTo>
                  <a:pt x="2990175" y="1724289"/>
                  <a:pt x="2993203" y="1715006"/>
                  <a:pt x="2997965" y="1706671"/>
                </a:cubicBezTo>
                <a:cubicBezTo>
                  <a:pt x="3005496" y="1693491"/>
                  <a:pt x="3021873" y="1672648"/>
                  <a:pt x="3030163" y="1661595"/>
                </a:cubicBezTo>
                <a:cubicBezTo>
                  <a:pt x="3032309" y="1653009"/>
                  <a:pt x="3031911" y="1643342"/>
                  <a:pt x="3036602" y="1635837"/>
                </a:cubicBezTo>
                <a:cubicBezTo>
                  <a:pt x="3043037" y="1625540"/>
                  <a:pt x="3054293" y="1619155"/>
                  <a:pt x="3062360" y="1610080"/>
                </a:cubicBezTo>
                <a:cubicBezTo>
                  <a:pt x="3071491" y="1599807"/>
                  <a:pt x="3080739" y="1589478"/>
                  <a:pt x="3088118" y="1577882"/>
                </a:cubicBezTo>
                <a:cubicBezTo>
                  <a:pt x="3095848" y="1565734"/>
                  <a:pt x="3099179" y="1551042"/>
                  <a:pt x="3107436" y="1539246"/>
                </a:cubicBezTo>
                <a:cubicBezTo>
                  <a:pt x="3114399" y="1529299"/>
                  <a:pt x="3125739" y="1523073"/>
                  <a:pt x="3133194" y="1513488"/>
                </a:cubicBezTo>
                <a:cubicBezTo>
                  <a:pt x="3140878" y="1503609"/>
                  <a:pt x="3145879" y="1491904"/>
                  <a:pt x="3152512" y="1481291"/>
                </a:cubicBezTo>
                <a:cubicBezTo>
                  <a:pt x="3156614" y="1474728"/>
                  <a:pt x="3160893" y="1468271"/>
                  <a:pt x="3165391" y="1461973"/>
                </a:cubicBezTo>
                <a:cubicBezTo>
                  <a:pt x="3229298" y="1372502"/>
                  <a:pt x="3134915" y="1504897"/>
                  <a:pt x="3210467" y="1410457"/>
                </a:cubicBezTo>
                <a:cubicBezTo>
                  <a:pt x="3220136" y="1398370"/>
                  <a:pt x="3225280" y="1382765"/>
                  <a:pt x="3236225" y="1371820"/>
                </a:cubicBezTo>
                <a:cubicBezTo>
                  <a:pt x="3292663" y="1315382"/>
                  <a:pt x="3223596" y="1386974"/>
                  <a:pt x="3268422" y="1333184"/>
                </a:cubicBezTo>
                <a:cubicBezTo>
                  <a:pt x="3274252" y="1326188"/>
                  <a:pt x="3281910" y="1320862"/>
                  <a:pt x="3287740" y="1313866"/>
                </a:cubicBezTo>
                <a:cubicBezTo>
                  <a:pt x="3292695" y="1307920"/>
                  <a:pt x="3295664" y="1300493"/>
                  <a:pt x="3300619" y="1294547"/>
                </a:cubicBezTo>
                <a:cubicBezTo>
                  <a:pt x="3306449" y="1287551"/>
                  <a:pt x="3314644" y="1282639"/>
                  <a:pt x="3319937" y="1275229"/>
                </a:cubicBezTo>
                <a:cubicBezTo>
                  <a:pt x="3325517" y="1267418"/>
                  <a:pt x="3328053" y="1257806"/>
                  <a:pt x="3332816" y="1249471"/>
                </a:cubicBezTo>
                <a:cubicBezTo>
                  <a:pt x="3344769" y="1228553"/>
                  <a:pt x="3347256" y="1228592"/>
                  <a:pt x="3365013" y="1210835"/>
                </a:cubicBezTo>
                <a:cubicBezTo>
                  <a:pt x="3376348" y="1176830"/>
                  <a:pt x="3367686" y="1197168"/>
                  <a:pt x="3397211" y="1152880"/>
                </a:cubicBezTo>
                <a:cubicBezTo>
                  <a:pt x="3401504" y="1146441"/>
                  <a:pt x="3407642" y="1140903"/>
                  <a:pt x="3410089" y="1133561"/>
                </a:cubicBezTo>
                <a:lnTo>
                  <a:pt x="3442287" y="1036970"/>
                </a:lnTo>
                <a:lnTo>
                  <a:pt x="3448726" y="1017651"/>
                </a:lnTo>
                <a:cubicBezTo>
                  <a:pt x="3450872" y="1011212"/>
                  <a:pt x="3453834" y="1004989"/>
                  <a:pt x="3455165" y="998333"/>
                </a:cubicBezTo>
                <a:cubicBezTo>
                  <a:pt x="3457312" y="987601"/>
                  <a:pt x="3458725" y="976695"/>
                  <a:pt x="3461605" y="966136"/>
                </a:cubicBezTo>
                <a:cubicBezTo>
                  <a:pt x="3465177" y="953039"/>
                  <a:pt x="3470191" y="940378"/>
                  <a:pt x="3474484" y="927499"/>
                </a:cubicBezTo>
                <a:cubicBezTo>
                  <a:pt x="3476630" y="921060"/>
                  <a:pt x="3479277" y="914766"/>
                  <a:pt x="3480923" y="908181"/>
                </a:cubicBezTo>
                <a:cubicBezTo>
                  <a:pt x="3491044" y="867698"/>
                  <a:pt x="3486111" y="891184"/>
                  <a:pt x="3493802" y="837347"/>
                </a:cubicBezTo>
                <a:cubicBezTo>
                  <a:pt x="3491656" y="790125"/>
                  <a:pt x="3494831" y="742357"/>
                  <a:pt x="3487363" y="695680"/>
                </a:cubicBezTo>
                <a:cubicBezTo>
                  <a:pt x="3485924" y="686687"/>
                  <a:pt x="3473874" y="683357"/>
                  <a:pt x="3468044" y="676361"/>
                </a:cubicBezTo>
                <a:cubicBezTo>
                  <a:pt x="3463089" y="670416"/>
                  <a:pt x="3460637" y="662515"/>
                  <a:pt x="3455165" y="657043"/>
                </a:cubicBezTo>
                <a:cubicBezTo>
                  <a:pt x="3447576" y="649454"/>
                  <a:pt x="3438726" y="643050"/>
                  <a:pt x="3429408" y="637725"/>
                </a:cubicBezTo>
                <a:cubicBezTo>
                  <a:pt x="3408635" y="625855"/>
                  <a:pt x="3382185" y="657043"/>
                  <a:pt x="3371453" y="657043"/>
                </a:cubicBezTo>
                <a:close/>
              </a:path>
            </a:pathLst>
          </a:custGeom>
          <a:noFill/>
          <a:ln cap="flat" cmpd="sng" w="400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25037" cy="69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/>
          <p:nvPr/>
        </p:nvSpPr>
        <p:spPr>
          <a:xfrm>
            <a:off x="1331912" y="1028700"/>
            <a:ext cx="4854575" cy="2365375"/>
          </a:xfrm>
          <a:custGeom>
            <a:rect b="b" l="l" r="r" t="t"/>
            <a:pathLst>
              <a:path extrusionOk="0" h="2365869" w="4854485">
                <a:moveTo>
                  <a:pt x="1888341" y="233569"/>
                </a:moveTo>
                <a:cubicBezTo>
                  <a:pt x="1877609" y="229276"/>
                  <a:pt x="1886667" y="221672"/>
                  <a:pt x="1849705" y="207811"/>
                </a:cubicBezTo>
                <a:cubicBezTo>
                  <a:pt x="1840717" y="204440"/>
                  <a:pt x="1832282" y="199695"/>
                  <a:pt x="1823947" y="194932"/>
                </a:cubicBezTo>
                <a:cubicBezTo>
                  <a:pt x="1817228" y="191092"/>
                  <a:pt x="1812170" y="183793"/>
                  <a:pt x="1804629" y="182053"/>
                </a:cubicBezTo>
                <a:cubicBezTo>
                  <a:pt x="1783609" y="177202"/>
                  <a:pt x="1761699" y="177760"/>
                  <a:pt x="1740234" y="175614"/>
                </a:cubicBezTo>
                <a:cubicBezTo>
                  <a:pt x="1705712" y="164106"/>
                  <a:pt x="1735345" y="173096"/>
                  <a:pt x="1688719" y="162735"/>
                </a:cubicBezTo>
                <a:cubicBezTo>
                  <a:pt x="1664468" y="157346"/>
                  <a:pt x="1665151" y="157025"/>
                  <a:pt x="1643643" y="149856"/>
                </a:cubicBezTo>
                <a:cubicBezTo>
                  <a:pt x="1637203" y="145563"/>
                  <a:pt x="1631737" y="139201"/>
                  <a:pt x="1624324" y="136977"/>
                </a:cubicBezTo>
                <a:cubicBezTo>
                  <a:pt x="1609786" y="132616"/>
                  <a:pt x="1594131" y="133515"/>
                  <a:pt x="1579248" y="130538"/>
                </a:cubicBezTo>
                <a:cubicBezTo>
                  <a:pt x="1572592" y="129207"/>
                  <a:pt x="1566369" y="126245"/>
                  <a:pt x="1559930" y="124098"/>
                </a:cubicBezTo>
                <a:cubicBezTo>
                  <a:pt x="1444020" y="128391"/>
                  <a:pt x="1327905" y="128857"/>
                  <a:pt x="1212200" y="136977"/>
                </a:cubicBezTo>
                <a:cubicBezTo>
                  <a:pt x="1204480" y="137519"/>
                  <a:pt x="1199445" y="145754"/>
                  <a:pt x="1192882" y="149856"/>
                </a:cubicBezTo>
                <a:cubicBezTo>
                  <a:pt x="1182269" y="156489"/>
                  <a:pt x="1171626" y="163096"/>
                  <a:pt x="1160685" y="169174"/>
                </a:cubicBezTo>
                <a:cubicBezTo>
                  <a:pt x="1128426" y="187096"/>
                  <a:pt x="1136056" y="180472"/>
                  <a:pt x="1096291" y="194932"/>
                </a:cubicBezTo>
                <a:cubicBezTo>
                  <a:pt x="1042948" y="214330"/>
                  <a:pt x="1085205" y="202533"/>
                  <a:pt x="1038336" y="214250"/>
                </a:cubicBezTo>
                <a:cubicBezTo>
                  <a:pt x="1027603" y="220690"/>
                  <a:pt x="1017532" y="228390"/>
                  <a:pt x="1006138" y="233569"/>
                </a:cubicBezTo>
                <a:cubicBezTo>
                  <a:pt x="993780" y="239186"/>
                  <a:pt x="967502" y="246447"/>
                  <a:pt x="967502" y="246447"/>
                </a:cubicBezTo>
                <a:cubicBezTo>
                  <a:pt x="905213" y="293165"/>
                  <a:pt x="971595" y="247620"/>
                  <a:pt x="922426" y="272205"/>
                </a:cubicBezTo>
                <a:cubicBezTo>
                  <a:pt x="861601" y="302618"/>
                  <a:pt x="914473" y="283444"/>
                  <a:pt x="870910" y="297963"/>
                </a:cubicBezTo>
                <a:cubicBezTo>
                  <a:pt x="864471" y="306549"/>
                  <a:pt x="859181" y="316132"/>
                  <a:pt x="851592" y="323721"/>
                </a:cubicBezTo>
                <a:cubicBezTo>
                  <a:pt x="839108" y="336205"/>
                  <a:pt x="828668" y="337802"/>
                  <a:pt x="812955" y="343039"/>
                </a:cubicBezTo>
                <a:cubicBezTo>
                  <a:pt x="804369" y="349478"/>
                  <a:pt x="795084" y="355078"/>
                  <a:pt x="787198" y="362357"/>
                </a:cubicBezTo>
                <a:cubicBezTo>
                  <a:pt x="767123" y="380888"/>
                  <a:pt x="751099" y="403920"/>
                  <a:pt x="729243" y="420312"/>
                </a:cubicBezTo>
                <a:cubicBezTo>
                  <a:pt x="720657" y="426752"/>
                  <a:pt x="711426" y="432411"/>
                  <a:pt x="703485" y="439631"/>
                </a:cubicBezTo>
                <a:cubicBezTo>
                  <a:pt x="633700" y="503072"/>
                  <a:pt x="685971" y="468170"/>
                  <a:pt x="626212" y="504025"/>
                </a:cubicBezTo>
                <a:cubicBezTo>
                  <a:pt x="594236" y="551988"/>
                  <a:pt x="635333" y="493080"/>
                  <a:pt x="594015" y="542662"/>
                </a:cubicBezTo>
                <a:cubicBezTo>
                  <a:pt x="567186" y="574857"/>
                  <a:pt x="597233" y="551249"/>
                  <a:pt x="561817" y="574859"/>
                </a:cubicBezTo>
                <a:cubicBezTo>
                  <a:pt x="550484" y="608861"/>
                  <a:pt x="559143" y="588530"/>
                  <a:pt x="529620" y="632814"/>
                </a:cubicBezTo>
                <a:lnTo>
                  <a:pt x="516741" y="652132"/>
                </a:lnTo>
                <a:cubicBezTo>
                  <a:pt x="512448" y="658571"/>
                  <a:pt x="508505" y="665259"/>
                  <a:pt x="503862" y="671450"/>
                </a:cubicBezTo>
                <a:lnTo>
                  <a:pt x="484544" y="697208"/>
                </a:lnTo>
                <a:cubicBezTo>
                  <a:pt x="482479" y="705467"/>
                  <a:pt x="476286" y="733042"/>
                  <a:pt x="471665" y="742284"/>
                </a:cubicBezTo>
                <a:cubicBezTo>
                  <a:pt x="468204" y="749206"/>
                  <a:pt x="463079" y="755163"/>
                  <a:pt x="458786" y="761602"/>
                </a:cubicBezTo>
                <a:cubicBezTo>
                  <a:pt x="456723" y="769855"/>
                  <a:pt x="450527" y="797440"/>
                  <a:pt x="445908" y="806678"/>
                </a:cubicBezTo>
                <a:cubicBezTo>
                  <a:pt x="442447" y="813600"/>
                  <a:pt x="436172" y="818925"/>
                  <a:pt x="433029" y="825997"/>
                </a:cubicBezTo>
                <a:cubicBezTo>
                  <a:pt x="407815" y="882727"/>
                  <a:pt x="436092" y="848691"/>
                  <a:pt x="400831" y="883952"/>
                </a:cubicBezTo>
                <a:cubicBezTo>
                  <a:pt x="398685" y="892538"/>
                  <a:pt x="396128" y="901031"/>
                  <a:pt x="394392" y="909709"/>
                </a:cubicBezTo>
                <a:cubicBezTo>
                  <a:pt x="391832" y="922512"/>
                  <a:pt x="392415" y="936075"/>
                  <a:pt x="387953" y="948346"/>
                </a:cubicBezTo>
                <a:cubicBezTo>
                  <a:pt x="383676" y="960109"/>
                  <a:pt x="374712" y="969602"/>
                  <a:pt x="368634" y="980543"/>
                </a:cubicBezTo>
                <a:cubicBezTo>
                  <a:pt x="363972" y="988934"/>
                  <a:pt x="359536" y="997478"/>
                  <a:pt x="355755" y="1006301"/>
                </a:cubicBezTo>
                <a:cubicBezTo>
                  <a:pt x="353081" y="1012540"/>
                  <a:pt x="352351" y="1019548"/>
                  <a:pt x="349316" y="1025619"/>
                </a:cubicBezTo>
                <a:cubicBezTo>
                  <a:pt x="345855" y="1032541"/>
                  <a:pt x="340277" y="1038218"/>
                  <a:pt x="336437" y="1044938"/>
                </a:cubicBezTo>
                <a:cubicBezTo>
                  <a:pt x="331674" y="1053272"/>
                  <a:pt x="327851" y="1062109"/>
                  <a:pt x="323558" y="1070695"/>
                </a:cubicBezTo>
                <a:cubicBezTo>
                  <a:pt x="319265" y="1087867"/>
                  <a:pt x="315336" y="1105134"/>
                  <a:pt x="310679" y="1122211"/>
                </a:cubicBezTo>
                <a:cubicBezTo>
                  <a:pt x="308893" y="1128759"/>
                  <a:pt x="307608" y="1135636"/>
                  <a:pt x="304240" y="1141529"/>
                </a:cubicBezTo>
                <a:cubicBezTo>
                  <a:pt x="298915" y="1150847"/>
                  <a:pt x="291361" y="1158701"/>
                  <a:pt x="284922" y="1167287"/>
                </a:cubicBezTo>
                <a:cubicBezTo>
                  <a:pt x="268733" y="1215849"/>
                  <a:pt x="290572" y="1155984"/>
                  <a:pt x="265603" y="1205924"/>
                </a:cubicBezTo>
                <a:cubicBezTo>
                  <a:pt x="238946" y="1259240"/>
                  <a:pt x="283192" y="1189202"/>
                  <a:pt x="246285" y="1244560"/>
                </a:cubicBezTo>
                <a:cubicBezTo>
                  <a:pt x="233775" y="1282092"/>
                  <a:pt x="242882" y="1257807"/>
                  <a:pt x="214088" y="1315394"/>
                </a:cubicBezTo>
                <a:cubicBezTo>
                  <a:pt x="209795" y="1323980"/>
                  <a:pt x="206534" y="1333165"/>
                  <a:pt x="201209" y="1341152"/>
                </a:cubicBezTo>
                <a:cubicBezTo>
                  <a:pt x="182684" y="1368939"/>
                  <a:pt x="168021" y="1389202"/>
                  <a:pt x="156133" y="1424864"/>
                </a:cubicBezTo>
                <a:cubicBezTo>
                  <a:pt x="153986" y="1431304"/>
                  <a:pt x="151558" y="1437656"/>
                  <a:pt x="149693" y="1444183"/>
                </a:cubicBezTo>
                <a:cubicBezTo>
                  <a:pt x="147262" y="1452692"/>
                  <a:pt x="147645" y="1462256"/>
                  <a:pt x="143254" y="1469940"/>
                </a:cubicBezTo>
                <a:cubicBezTo>
                  <a:pt x="138736" y="1477847"/>
                  <a:pt x="130375" y="1482819"/>
                  <a:pt x="123936" y="1489259"/>
                </a:cubicBezTo>
                <a:cubicBezTo>
                  <a:pt x="110532" y="1542868"/>
                  <a:pt x="126853" y="1489861"/>
                  <a:pt x="104617" y="1534335"/>
                </a:cubicBezTo>
                <a:cubicBezTo>
                  <a:pt x="101582" y="1540406"/>
                  <a:pt x="101943" y="1548005"/>
                  <a:pt x="98178" y="1553653"/>
                </a:cubicBezTo>
                <a:cubicBezTo>
                  <a:pt x="93127" y="1561230"/>
                  <a:pt x="84153" y="1565561"/>
                  <a:pt x="78860" y="1572971"/>
                </a:cubicBezTo>
                <a:cubicBezTo>
                  <a:pt x="16907" y="1659705"/>
                  <a:pt x="101570" y="1550799"/>
                  <a:pt x="59541" y="1618047"/>
                </a:cubicBezTo>
                <a:cubicBezTo>
                  <a:pt x="0" y="1713314"/>
                  <a:pt x="59338" y="1599139"/>
                  <a:pt x="20905" y="1676002"/>
                </a:cubicBezTo>
                <a:cubicBezTo>
                  <a:pt x="18758" y="1691027"/>
                  <a:pt x="17442" y="1706195"/>
                  <a:pt x="14465" y="1721078"/>
                </a:cubicBezTo>
                <a:cubicBezTo>
                  <a:pt x="13134" y="1727734"/>
                  <a:pt x="8026" y="1733609"/>
                  <a:pt x="8026" y="1740397"/>
                </a:cubicBezTo>
                <a:cubicBezTo>
                  <a:pt x="8026" y="1785524"/>
                  <a:pt x="9292" y="1830795"/>
                  <a:pt x="14465" y="1875625"/>
                </a:cubicBezTo>
                <a:cubicBezTo>
                  <a:pt x="16946" y="1897128"/>
                  <a:pt x="37689" y="1922072"/>
                  <a:pt x="46662" y="1940019"/>
                </a:cubicBezTo>
                <a:cubicBezTo>
                  <a:pt x="57517" y="1961729"/>
                  <a:pt x="48116" y="1962763"/>
                  <a:pt x="65981" y="1985095"/>
                </a:cubicBezTo>
                <a:cubicBezTo>
                  <a:pt x="91188" y="2016604"/>
                  <a:pt x="97494" y="2018984"/>
                  <a:pt x="123936" y="2036611"/>
                </a:cubicBezTo>
                <a:cubicBezTo>
                  <a:pt x="128229" y="2043050"/>
                  <a:pt x="131343" y="2050457"/>
                  <a:pt x="136815" y="2055929"/>
                </a:cubicBezTo>
                <a:cubicBezTo>
                  <a:pt x="148594" y="2067708"/>
                  <a:pt x="207539" y="2094493"/>
                  <a:pt x="207648" y="2094566"/>
                </a:cubicBezTo>
                <a:cubicBezTo>
                  <a:pt x="229780" y="2109321"/>
                  <a:pt x="241315" y="2121906"/>
                  <a:pt x="265603" y="2126763"/>
                </a:cubicBezTo>
                <a:cubicBezTo>
                  <a:pt x="280486" y="2129739"/>
                  <a:pt x="295654" y="2131056"/>
                  <a:pt x="310679" y="2133202"/>
                </a:cubicBezTo>
                <a:cubicBezTo>
                  <a:pt x="317119" y="2139642"/>
                  <a:pt x="321852" y="2148448"/>
                  <a:pt x="329998" y="2152521"/>
                </a:cubicBezTo>
                <a:cubicBezTo>
                  <a:pt x="339787" y="2157416"/>
                  <a:pt x="351636" y="2156080"/>
                  <a:pt x="362195" y="2158960"/>
                </a:cubicBezTo>
                <a:cubicBezTo>
                  <a:pt x="375292" y="2162532"/>
                  <a:pt x="388227" y="2166797"/>
                  <a:pt x="400831" y="2171839"/>
                </a:cubicBezTo>
                <a:cubicBezTo>
                  <a:pt x="409744" y="2175404"/>
                  <a:pt x="417482" y="2181682"/>
                  <a:pt x="426589" y="2184718"/>
                </a:cubicBezTo>
                <a:cubicBezTo>
                  <a:pt x="436972" y="2188179"/>
                  <a:pt x="448102" y="2188783"/>
                  <a:pt x="458786" y="2191157"/>
                </a:cubicBezTo>
                <a:cubicBezTo>
                  <a:pt x="516430" y="2203967"/>
                  <a:pt x="447460" y="2191417"/>
                  <a:pt x="523181" y="2204036"/>
                </a:cubicBezTo>
                <a:cubicBezTo>
                  <a:pt x="529620" y="2208329"/>
                  <a:pt x="535577" y="2213454"/>
                  <a:pt x="542499" y="2216915"/>
                </a:cubicBezTo>
                <a:cubicBezTo>
                  <a:pt x="548570" y="2219951"/>
                  <a:pt x="555924" y="2219986"/>
                  <a:pt x="561817" y="2223354"/>
                </a:cubicBezTo>
                <a:cubicBezTo>
                  <a:pt x="571135" y="2228679"/>
                  <a:pt x="577804" y="2238232"/>
                  <a:pt x="587575" y="2242673"/>
                </a:cubicBezTo>
                <a:cubicBezTo>
                  <a:pt x="611408" y="2253507"/>
                  <a:pt x="645476" y="2257689"/>
                  <a:pt x="671288" y="2261991"/>
                </a:cubicBezTo>
                <a:cubicBezTo>
                  <a:pt x="677727" y="2264138"/>
                  <a:pt x="684079" y="2266566"/>
                  <a:pt x="690606" y="2268431"/>
                </a:cubicBezTo>
                <a:cubicBezTo>
                  <a:pt x="699116" y="2270862"/>
                  <a:pt x="708229" y="2271384"/>
                  <a:pt x="716364" y="2274870"/>
                </a:cubicBezTo>
                <a:cubicBezTo>
                  <a:pt x="723477" y="2277919"/>
                  <a:pt x="728340" y="2285302"/>
                  <a:pt x="735682" y="2287749"/>
                </a:cubicBezTo>
                <a:cubicBezTo>
                  <a:pt x="748069" y="2291878"/>
                  <a:pt x="761414" y="2292203"/>
                  <a:pt x="774319" y="2294188"/>
                </a:cubicBezTo>
                <a:cubicBezTo>
                  <a:pt x="862192" y="2307707"/>
                  <a:pt x="798355" y="2295583"/>
                  <a:pt x="941744" y="2313507"/>
                </a:cubicBezTo>
                <a:cubicBezTo>
                  <a:pt x="986926" y="2319155"/>
                  <a:pt x="1076972" y="2332825"/>
                  <a:pt x="1076972" y="2332825"/>
                </a:cubicBezTo>
                <a:cubicBezTo>
                  <a:pt x="1089851" y="2337118"/>
                  <a:pt x="1102101" y="2344353"/>
                  <a:pt x="1115609" y="2345704"/>
                </a:cubicBezTo>
                <a:cubicBezTo>
                  <a:pt x="1317267" y="2365869"/>
                  <a:pt x="1215932" y="2334068"/>
                  <a:pt x="1289474" y="2358583"/>
                </a:cubicBezTo>
                <a:cubicBezTo>
                  <a:pt x="1368894" y="2354290"/>
                  <a:pt x="1448812" y="2355569"/>
                  <a:pt x="1527733" y="2345704"/>
                </a:cubicBezTo>
                <a:cubicBezTo>
                  <a:pt x="1536770" y="2344574"/>
                  <a:pt x="1540197" y="2332382"/>
                  <a:pt x="1547051" y="2326385"/>
                </a:cubicBezTo>
                <a:cubicBezTo>
                  <a:pt x="1571522" y="2304973"/>
                  <a:pt x="1575566" y="2303082"/>
                  <a:pt x="1598567" y="2287749"/>
                </a:cubicBezTo>
                <a:cubicBezTo>
                  <a:pt x="1605006" y="2277017"/>
                  <a:pt x="1609035" y="2264402"/>
                  <a:pt x="1617885" y="2255552"/>
                </a:cubicBezTo>
                <a:cubicBezTo>
                  <a:pt x="1628830" y="2244607"/>
                  <a:pt x="1645577" y="2240739"/>
                  <a:pt x="1656522" y="2229794"/>
                </a:cubicBezTo>
                <a:cubicBezTo>
                  <a:pt x="1679924" y="2206392"/>
                  <a:pt x="1672686" y="2211809"/>
                  <a:pt x="1701598" y="2191157"/>
                </a:cubicBezTo>
                <a:cubicBezTo>
                  <a:pt x="1707896" y="2186659"/>
                  <a:pt x="1713994" y="2181739"/>
                  <a:pt x="1720916" y="2178278"/>
                </a:cubicBezTo>
                <a:cubicBezTo>
                  <a:pt x="1726987" y="2175242"/>
                  <a:pt x="1733795" y="2173985"/>
                  <a:pt x="1740234" y="2171839"/>
                </a:cubicBezTo>
                <a:cubicBezTo>
                  <a:pt x="1748820" y="2165400"/>
                  <a:pt x="1756393" y="2157321"/>
                  <a:pt x="1765992" y="2152521"/>
                </a:cubicBezTo>
                <a:cubicBezTo>
                  <a:pt x="1773908" y="2148563"/>
                  <a:pt x="1783354" y="2148880"/>
                  <a:pt x="1791750" y="2146081"/>
                </a:cubicBezTo>
                <a:cubicBezTo>
                  <a:pt x="1802716" y="2142426"/>
                  <a:pt x="1813215" y="2137495"/>
                  <a:pt x="1823947" y="2133202"/>
                </a:cubicBezTo>
                <a:cubicBezTo>
                  <a:pt x="1830386" y="2126763"/>
                  <a:pt x="1835980" y="2119348"/>
                  <a:pt x="1843265" y="2113884"/>
                </a:cubicBezTo>
                <a:cubicBezTo>
                  <a:pt x="1871321" y="2092842"/>
                  <a:pt x="1880707" y="2092818"/>
                  <a:pt x="1914099" y="2081687"/>
                </a:cubicBezTo>
                <a:cubicBezTo>
                  <a:pt x="1920538" y="2077394"/>
                  <a:pt x="1926495" y="2072269"/>
                  <a:pt x="1933417" y="2068808"/>
                </a:cubicBezTo>
                <a:cubicBezTo>
                  <a:pt x="1957666" y="2056684"/>
                  <a:pt x="1966778" y="2055638"/>
                  <a:pt x="1991372" y="2049490"/>
                </a:cubicBezTo>
                <a:cubicBezTo>
                  <a:pt x="1997812" y="2043050"/>
                  <a:pt x="2002545" y="2034244"/>
                  <a:pt x="2010691" y="2030171"/>
                </a:cubicBezTo>
                <a:cubicBezTo>
                  <a:pt x="2067759" y="2001637"/>
                  <a:pt x="2064258" y="2018937"/>
                  <a:pt x="2120161" y="1997974"/>
                </a:cubicBezTo>
                <a:cubicBezTo>
                  <a:pt x="2154505" y="1985095"/>
                  <a:pt x="2188396" y="1970938"/>
                  <a:pt x="2223192" y="1959338"/>
                </a:cubicBezTo>
                <a:cubicBezTo>
                  <a:pt x="2229631" y="1957191"/>
                  <a:pt x="2236154" y="1955281"/>
                  <a:pt x="2242510" y="1952898"/>
                </a:cubicBezTo>
                <a:cubicBezTo>
                  <a:pt x="2253333" y="1948839"/>
                  <a:pt x="2263593" y="1943195"/>
                  <a:pt x="2274708" y="1940019"/>
                </a:cubicBezTo>
                <a:cubicBezTo>
                  <a:pt x="2293736" y="1934582"/>
                  <a:pt x="2313380" y="1931590"/>
                  <a:pt x="2332662" y="1927140"/>
                </a:cubicBezTo>
                <a:cubicBezTo>
                  <a:pt x="2341286" y="1925150"/>
                  <a:pt x="2349834" y="1922847"/>
                  <a:pt x="2358420" y="1920701"/>
                </a:cubicBezTo>
                <a:cubicBezTo>
                  <a:pt x="2392039" y="1898288"/>
                  <a:pt x="2362803" y="1914237"/>
                  <a:pt x="2409936" y="1901383"/>
                </a:cubicBezTo>
                <a:cubicBezTo>
                  <a:pt x="2423033" y="1897811"/>
                  <a:pt x="2435320" y="1891449"/>
                  <a:pt x="2448572" y="1888504"/>
                </a:cubicBezTo>
                <a:cubicBezTo>
                  <a:pt x="2474063" y="1882839"/>
                  <a:pt x="2500513" y="1881959"/>
                  <a:pt x="2525846" y="1875625"/>
                </a:cubicBezTo>
                <a:cubicBezTo>
                  <a:pt x="2534432" y="1873478"/>
                  <a:pt x="2543094" y="1871616"/>
                  <a:pt x="2551603" y="1869185"/>
                </a:cubicBezTo>
                <a:cubicBezTo>
                  <a:pt x="2558130" y="1867320"/>
                  <a:pt x="2564296" y="1864218"/>
                  <a:pt x="2570922" y="1862746"/>
                </a:cubicBezTo>
                <a:cubicBezTo>
                  <a:pt x="2583667" y="1859914"/>
                  <a:pt x="2596679" y="1858453"/>
                  <a:pt x="2609558" y="1856307"/>
                </a:cubicBezTo>
                <a:cubicBezTo>
                  <a:pt x="2615998" y="1854160"/>
                  <a:pt x="2622697" y="1852676"/>
                  <a:pt x="2628877" y="1849867"/>
                </a:cubicBezTo>
                <a:cubicBezTo>
                  <a:pt x="2646355" y="1841922"/>
                  <a:pt x="2661767" y="1828765"/>
                  <a:pt x="2680392" y="1824109"/>
                </a:cubicBezTo>
                <a:lnTo>
                  <a:pt x="2706150" y="1817670"/>
                </a:lnTo>
                <a:cubicBezTo>
                  <a:pt x="2752773" y="1786587"/>
                  <a:pt x="2730942" y="1798834"/>
                  <a:pt x="2770544" y="1779033"/>
                </a:cubicBezTo>
                <a:cubicBezTo>
                  <a:pt x="2796302" y="1740398"/>
                  <a:pt x="2768399" y="1776885"/>
                  <a:pt x="2822060" y="1733957"/>
                </a:cubicBezTo>
                <a:cubicBezTo>
                  <a:pt x="2859557" y="1703960"/>
                  <a:pt x="2841218" y="1712547"/>
                  <a:pt x="2873575" y="1701760"/>
                </a:cubicBezTo>
                <a:cubicBezTo>
                  <a:pt x="2882161" y="1695321"/>
                  <a:pt x="2890015" y="1687767"/>
                  <a:pt x="2899333" y="1682442"/>
                </a:cubicBezTo>
                <a:cubicBezTo>
                  <a:pt x="2905226" y="1679074"/>
                  <a:pt x="2912412" y="1678676"/>
                  <a:pt x="2918651" y="1676002"/>
                </a:cubicBezTo>
                <a:cubicBezTo>
                  <a:pt x="2927474" y="1672221"/>
                  <a:pt x="2935823" y="1667417"/>
                  <a:pt x="2944409" y="1663124"/>
                </a:cubicBezTo>
                <a:cubicBezTo>
                  <a:pt x="2987782" y="1619749"/>
                  <a:pt x="2937597" y="1663310"/>
                  <a:pt x="2989485" y="1637366"/>
                </a:cubicBezTo>
                <a:cubicBezTo>
                  <a:pt x="3003330" y="1630444"/>
                  <a:pt x="3013750" y="1617357"/>
                  <a:pt x="3028122" y="1611608"/>
                </a:cubicBezTo>
                <a:cubicBezTo>
                  <a:pt x="3072914" y="1593691"/>
                  <a:pt x="3049364" y="1602380"/>
                  <a:pt x="3098955" y="1585850"/>
                </a:cubicBezTo>
                <a:cubicBezTo>
                  <a:pt x="3105395" y="1583703"/>
                  <a:pt x="3112203" y="1582447"/>
                  <a:pt x="3118274" y="1579411"/>
                </a:cubicBezTo>
                <a:cubicBezTo>
                  <a:pt x="3135446" y="1570825"/>
                  <a:pt x="3156213" y="1567228"/>
                  <a:pt x="3169789" y="1553653"/>
                </a:cubicBezTo>
                <a:cubicBezTo>
                  <a:pt x="3193908" y="1529535"/>
                  <a:pt x="3180469" y="1537215"/>
                  <a:pt x="3208426" y="1527895"/>
                </a:cubicBezTo>
                <a:cubicBezTo>
                  <a:pt x="3217012" y="1521456"/>
                  <a:pt x="3224866" y="1513902"/>
                  <a:pt x="3234184" y="1508577"/>
                </a:cubicBezTo>
                <a:cubicBezTo>
                  <a:pt x="3240077" y="1505209"/>
                  <a:pt x="3247854" y="1505903"/>
                  <a:pt x="3253502" y="1502138"/>
                </a:cubicBezTo>
                <a:cubicBezTo>
                  <a:pt x="3261079" y="1497086"/>
                  <a:pt x="3265824" y="1488649"/>
                  <a:pt x="3272820" y="1482819"/>
                </a:cubicBezTo>
                <a:cubicBezTo>
                  <a:pt x="3278765" y="1477864"/>
                  <a:pt x="3285699" y="1474233"/>
                  <a:pt x="3292138" y="1469940"/>
                </a:cubicBezTo>
                <a:cubicBezTo>
                  <a:pt x="3296431" y="1463501"/>
                  <a:pt x="3298974" y="1455456"/>
                  <a:pt x="3305017" y="1450622"/>
                </a:cubicBezTo>
                <a:cubicBezTo>
                  <a:pt x="3310318" y="1446382"/>
                  <a:pt x="3318688" y="1447948"/>
                  <a:pt x="3324336" y="1444183"/>
                </a:cubicBezTo>
                <a:cubicBezTo>
                  <a:pt x="3331913" y="1439131"/>
                  <a:pt x="3337215" y="1431304"/>
                  <a:pt x="3343654" y="1424864"/>
                </a:cubicBezTo>
                <a:cubicBezTo>
                  <a:pt x="3345800" y="1418425"/>
                  <a:pt x="3346328" y="1411194"/>
                  <a:pt x="3350093" y="1405546"/>
                </a:cubicBezTo>
                <a:cubicBezTo>
                  <a:pt x="3363145" y="1385968"/>
                  <a:pt x="3375027" y="1383420"/>
                  <a:pt x="3395169" y="1373349"/>
                </a:cubicBezTo>
                <a:cubicBezTo>
                  <a:pt x="3399462" y="1366910"/>
                  <a:pt x="3402576" y="1359503"/>
                  <a:pt x="3408048" y="1354031"/>
                </a:cubicBezTo>
                <a:cubicBezTo>
                  <a:pt x="3410964" y="1351115"/>
                  <a:pt x="3445811" y="1325489"/>
                  <a:pt x="3453124" y="1321833"/>
                </a:cubicBezTo>
                <a:cubicBezTo>
                  <a:pt x="3459195" y="1318797"/>
                  <a:pt x="3466263" y="1318203"/>
                  <a:pt x="3472443" y="1315394"/>
                </a:cubicBezTo>
                <a:cubicBezTo>
                  <a:pt x="3489921" y="1307450"/>
                  <a:pt x="3506786" y="1298222"/>
                  <a:pt x="3523958" y="1289636"/>
                </a:cubicBezTo>
                <a:cubicBezTo>
                  <a:pt x="3532544" y="1285343"/>
                  <a:pt x="3542036" y="1282517"/>
                  <a:pt x="3549716" y="1276757"/>
                </a:cubicBezTo>
                <a:cubicBezTo>
                  <a:pt x="3553172" y="1274165"/>
                  <a:pt x="3587091" y="1247983"/>
                  <a:pt x="3594792" y="1244560"/>
                </a:cubicBezTo>
                <a:cubicBezTo>
                  <a:pt x="3607198" y="1239046"/>
                  <a:pt x="3622133" y="1239211"/>
                  <a:pt x="3633429" y="1231681"/>
                </a:cubicBezTo>
                <a:lnTo>
                  <a:pt x="3710702" y="1180166"/>
                </a:lnTo>
                <a:cubicBezTo>
                  <a:pt x="3717141" y="1175873"/>
                  <a:pt x="3722678" y="1169734"/>
                  <a:pt x="3730020" y="1167287"/>
                </a:cubicBezTo>
                <a:lnTo>
                  <a:pt x="3768657" y="1154408"/>
                </a:lnTo>
                <a:cubicBezTo>
                  <a:pt x="3802177" y="1158132"/>
                  <a:pt x="3878499" y="1142179"/>
                  <a:pt x="3903885" y="1186605"/>
                </a:cubicBezTo>
                <a:cubicBezTo>
                  <a:pt x="3908276" y="1194289"/>
                  <a:pt x="3907893" y="1203853"/>
                  <a:pt x="3910324" y="1212363"/>
                </a:cubicBezTo>
                <a:cubicBezTo>
                  <a:pt x="3912189" y="1218890"/>
                  <a:pt x="3915238" y="1225067"/>
                  <a:pt x="3916764" y="1231681"/>
                </a:cubicBezTo>
                <a:cubicBezTo>
                  <a:pt x="3921686" y="1253010"/>
                  <a:pt x="3929643" y="1296076"/>
                  <a:pt x="3929643" y="1296076"/>
                </a:cubicBezTo>
                <a:cubicBezTo>
                  <a:pt x="3931789" y="1319687"/>
                  <a:pt x="3932729" y="1343439"/>
                  <a:pt x="3936082" y="1366909"/>
                </a:cubicBezTo>
                <a:cubicBezTo>
                  <a:pt x="3937042" y="1373629"/>
                  <a:pt x="3940657" y="1379701"/>
                  <a:pt x="3942522" y="1386228"/>
                </a:cubicBezTo>
                <a:cubicBezTo>
                  <a:pt x="3944953" y="1394737"/>
                  <a:pt x="3947041" y="1403346"/>
                  <a:pt x="3948961" y="1411985"/>
                </a:cubicBezTo>
                <a:cubicBezTo>
                  <a:pt x="3951335" y="1422670"/>
                  <a:pt x="3950955" y="1434181"/>
                  <a:pt x="3955400" y="1444183"/>
                </a:cubicBezTo>
                <a:cubicBezTo>
                  <a:pt x="3959759" y="1453990"/>
                  <a:pt x="3969031" y="1460839"/>
                  <a:pt x="3974719" y="1469940"/>
                </a:cubicBezTo>
                <a:cubicBezTo>
                  <a:pt x="3979807" y="1478080"/>
                  <a:pt x="3983305" y="1487112"/>
                  <a:pt x="3987598" y="1495698"/>
                </a:cubicBezTo>
                <a:cubicBezTo>
                  <a:pt x="3989744" y="1504284"/>
                  <a:pt x="3990551" y="1513321"/>
                  <a:pt x="3994037" y="1521456"/>
                </a:cubicBezTo>
                <a:cubicBezTo>
                  <a:pt x="3997086" y="1528569"/>
                  <a:pt x="4002272" y="1534583"/>
                  <a:pt x="4006916" y="1540774"/>
                </a:cubicBezTo>
                <a:cubicBezTo>
                  <a:pt x="4052798" y="1601949"/>
                  <a:pt x="4016441" y="1548620"/>
                  <a:pt x="4045553" y="1592290"/>
                </a:cubicBezTo>
                <a:cubicBezTo>
                  <a:pt x="4062724" y="1643805"/>
                  <a:pt x="4036967" y="1583704"/>
                  <a:pt x="4071310" y="1618047"/>
                </a:cubicBezTo>
                <a:cubicBezTo>
                  <a:pt x="4078098" y="1624835"/>
                  <a:pt x="4078429" y="1636125"/>
                  <a:pt x="4084189" y="1643805"/>
                </a:cubicBezTo>
                <a:cubicBezTo>
                  <a:pt x="4091474" y="1653519"/>
                  <a:pt x="4100728" y="1661661"/>
                  <a:pt x="4109947" y="1669563"/>
                </a:cubicBezTo>
                <a:cubicBezTo>
                  <a:pt x="4120690" y="1678772"/>
                  <a:pt x="4134397" y="1686516"/>
                  <a:pt x="4148584" y="1688881"/>
                </a:cubicBezTo>
                <a:cubicBezTo>
                  <a:pt x="4167756" y="1692076"/>
                  <a:pt x="4187296" y="1692572"/>
                  <a:pt x="4206538" y="1695321"/>
                </a:cubicBezTo>
                <a:cubicBezTo>
                  <a:pt x="4238402" y="1699873"/>
                  <a:pt x="4245277" y="1703941"/>
                  <a:pt x="4277372" y="1714639"/>
                </a:cubicBezTo>
                <a:lnTo>
                  <a:pt x="4296691" y="1721078"/>
                </a:lnTo>
                <a:cubicBezTo>
                  <a:pt x="4346089" y="1718608"/>
                  <a:pt x="4416315" y="1719048"/>
                  <a:pt x="4470555" y="1708200"/>
                </a:cubicBezTo>
                <a:cubicBezTo>
                  <a:pt x="4504474" y="1701416"/>
                  <a:pt x="4475951" y="1703127"/>
                  <a:pt x="4509192" y="1688881"/>
                </a:cubicBezTo>
                <a:cubicBezTo>
                  <a:pt x="4517327" y="1685395"/>
                  <a:pt x="4526440" y="1684873"/>
                  <a:pt x="4534950" y="1682442"/>
                </a:cubicBezTo>
                <a:cubicBezTo>
                  <a:pt x="4564698" y="1673942"/>
                  <a:pt x="4558321" y="1673301"/>
                  <a:pt x="4592905" y="1650245"/>
                </a:cubicBezTo>
                <a:lnTo>
                  <a:pt x="4612223" y="1637366"/>
                </a:lnTo>
                <a:lnTo>
                  <a:pt x="4631541" y="1624487"/>
                </a:lnTo>
                <a:cubicBezTo>
                  <a:pt x="4635834" y="1618048"/>
                  <a:pt x="4639466" y="1611114"/>
                  <a:pt x="4644420" y="1605169"/>
                </a:cubicBezTo>
                <a:cubicBezTo>
                  <a:pt x="4650250" y="1598173"/>
                  <a:pt x="4658686" y="1593427"/>
                  <a:pt x="4663738" y="1585850"/>
                </a:cubicBezTo>
                <a:cubicBezTo>
                  <a:pt x="4667503" y="1580202"/>
                  <a:pt x="4666413" y="1572180"/>
                  <a:pt x="4670178" y="1566532"/>
                </a:cubicBezTo>
                <a:cubicBezTo>
                  <a:pt x="4675230" y="1558955"/>
                  <a:pt x="4684203" y="1554624"/>
                  <a:pt x="4689496" y="1547214"/>
                </a:cubicBezTo>
                <a:cubicBezTo>
                  <a:pt x="4695076" y="1539403"/>
                  <a:pt x="4698593" y="1530279"/>
                  <a:pt x="4702375" y="1521456"/>
                </a:cubicBezTo>
                <a:cubicBezTo>
                  <a:pt x="4707920" y="1508517"/>
                  <a:pt x="4711985" y="1489459"/>
                  <a:pt x="4715254" y="1476380"/>
                </a:cubicBezTo>
                <a:cubicBezTo>
                  <a:pt x="4717400" y="1454915"/>
                  <a:pt x="4718413" y="1433306"/>
                  <a:pt x="4721693" y="1411985"/>
                </a:cubicBezTo>
                <a:cubicBezTo>
                  <a:pt x="4722725" y="1405276"/>
                  <a:pt x="4726607" y="1399281"/>
                  <a:pt x="4728133" y="1392667"/>
                </a:cubicBezTo>
                <a:cubicBezTo>
                  <a:pt x="4733055" y="1371338"/>
                  <a:pt x="4741012" y="1328273"/>
                  <a:pt x="4741012" y="1328273"/>
                </a:cubicBezTo>
                <a:cubicBezTo>
                  <a:pt x="4752341" y="1192317"/>
                  <a:pt x="4738178" y="1301916"/>
                  <a:pt x="4760330" y="1205924"/>
                </a:cubicBezTo>
                <a:cubicBezTo>
                  <a:pt x="4774075" y="1146363"/>
                  <a:pt x="4756719" y="1187387"/>
                  <a:pt x="4779648" y="1141529"/>
                </a:cubicBezTo>
                <a:cubicBezTo>
                  <a:pt x="4781795" y="1117918"/>
                  <a:pt x="4781719" y="1093998"/>
                  <a:pt x="4786088" y="1070695"/>
                </a:cubicBezTo>
                <a:cubicBezTo>
                  <a:pt x="4788218" y="1059334"/>
                  <a:pt x="4796368" y="1049761"/>
                  <a:pt x="4798967" y="1038498"/>
                </a:cubicBezTo>
                <a:cubicBezTo>
                  <a:pt x="4802858" y="1021636"/>
                  <a:pt x="4802775" y="1004087"/>
                  <a:pt x="4805406" y="986983"/>
                </a:cubicBezTo>
                <a:cubicBezTo>
                  <a:pt x="4809846" y="958124"/>
                  <a:pt x="4810451" y="958971"/>
                  <a:pt x="4818285" y="935467"/>
                </a:cubicBezTo>
                <a:cubicBezTo>
                  <a:pt x="4820431" y="916149"/>
                  <a:pt x="4821142" y="896616"/>
                  <a:pt x="4824724" y="877512"/>
                </a:cubicBezTo>
                <a:cubicBezTo>
                  <a:pt x="4854485" y="718785"/>
                  <a:pt x="4822234" y="955375"/>
                  <a:pt x="4844043" y="780921"/>
                </a:cubicBezTo>
                <a:cubicBezTo>
                  <a:pt x="4841896" y="658572"/>
                  <a:pt x="4841613" y="536175"/>
                  <a:pt x="4837603" y="413873"/>
                </a:cubicBezTo>
                <a:cubicBezTo>
                  <a:pt x="4837049" y="396966"/>
                  <a:pt x="4829286" y="381173"/>
                  <a:pt x="4818285" y="368797"/>
                </a:cubicBezTo>
                <a:cubicBezTo>
                  <a:pt x="4781706" y="327646"/>
                  <a:pt x="4794371" y="335068"/>
                  <a:pt x="4760330" y="323721"/>
                </a:cubicBezTo>
                <a:cubicBezTo>
                  <a:pt x="4747451" y="315135"/>
                  <a:pt x="4736377" y="302858"/>
                  <a:pt x="4721693" y="297963"/>
                </a:cubicBezTo>
                <a:lnTo>
                  <a:pt x="4663738" y="278645"/>
                </a:lnTo>
                <a:cubicBezTo>
                  <a:pt x="4657299" y="276499"/>
                  <a:pt x="4650068" y="275970"/>
                  <a:pt x="4644420" y="272205"/>
                </a:cubicBezTo>
                <a:cubicBezTo>
                  <a:pt x="4637981" y="267912"/>
                  <a:pt x="4632215" y="262375"/>
                  <a:pt x="4625102" y="259326"/>
                </a:cubicBezTo>
                <a:cubicBezTo>
                  <a:pt x="4617150" y="255918"/>
                  <a:pt x="4572871" y="247592"/>
                  <a:pt x="4567147" y="246447"/>
                </a:cubicBezTo>
                <a:cubicBezTo>
                  <a:pt x="4560708" y="242154"/>
                  <a:pt x="4555075" y="236286"/>
                  <a:pt x="4547829" y="233569"/>
                </a:cubicBezTo>
                <a:cubicBezTo>
                  <a:pt x="4537581" y="229726"/>
                  <a:pt x="4526427" y="228928"/>
                  <a:pt x="4515631" y="227129"/>
                </a:cubicBezTo>
                <a:cubicBezTo>
                  <a:pt x="4462168" y="218219"/>
                  <a:pt x="4450067" y="219114"/>
                  <a:pt x="4386843" y="214250"/>
                </a:cubicBezTo>
                <a:cubicBezTo>
                  <a:pt x="4341189" y="183815"/>
                  <a:pt x="4380178" y="205212"/>
                  <a:pt x="4277372" y="194932"/>
                </a:cubicBezTo>
                <a:cubicBezTo>
                  <a:pt x="4264380" y="193633"/>
                  <a:pt x="4251615" y="190639"/>
                  <a:pt x="4238736" y="188493"/>
                </a:cubicBezTo>
                <a:cubicBezTo>
                  <a:pt x="4186277" y="162263"/>
                  <a:pt x="4232192" y="181235"/>
                  <a:pt x="4135705" y="169174"/>
                </a:cubicBezTo>
                <a:cubicBezTo>
                  <a:pt x="4107142" y="165604"/>
                  <a:pt x="4102443" y="156083"/>
                  <a:pt x="4071310" y="149856"/>
                </a:cubicBezTo>
                <a:cubicBezTo>
                  <a:pt x="4017960" y="139185"/>
                  <a:pt x="4050004" y="144505"/>
                  <a:pt x="3974719" y="136977"/>
                </a:cubicBezTo>
                <a:cubicBezTo>
                  <a:pt x="3958174" y="131463"/>
                  <a:pt x="3947422" y="127331"/>
                  <a:pt x="3929643" y="124098"/>
                </a:cubicBezTo>
                <a:cubicBezTo>
                  <a:pt x="3878691" y="114834"/>
                  <a:pt x="3844288" y="114973"/>
                  <a:pt x="3787975" y="111219"/>
                </a:cubicBezTo>
                <a:cubicBezTo>
                  <a:pt x="3746067" y="97250"/>
                  <a:pt x="3766954" y="103097"/>
                  <a:pt x="3691384" y="91901"/>
                </a:cubicBezTo>
                <a:cubicBezTo>
                  <a:pt x="3659252" y="87141"/>
                  <a:pt x="3626915" y="83840"/>
                  <a:pt x="3594792" y="79022"/>
                </a:cubicBezTo>
                <a:cubicBezTo>
                  <a:pt x="3584290" y="77447"/>
                  <a:pt x="3555396" y="72203"/>
                  <a:pt x="3543277" y="66143"/>
                </a:cubicBezTo>
                <a:cubicBezTo>
                  <a:pt x="3536355" y="62682"/>
                  <a:pt x="3531072" y="56313"/>
                  <a:pt x="3523958" y="53264"/>
                </a:cubicBezTo>
                <a:cubicBezTo>
                  <a:pt x="3516006" y="49856"/>
                  <a:pt x="3471727" y="41530"/>
                  <a:pt x="3466003" y="40385"/>
                </a:cubicBezTo>
                <a:cubicBezTo>
                  <a:pt x="3436595" y="20781"/>
                  <a:pt x="3457310" y="31462"/>
                  <a:pt x="3420927" y="21067"/>
                </a:cubicBezTo>
                <a:cubicBezTo>
                  <a:pt x="3414401" y="19202"/>
                  <a:pt x="3408395" y="14780"/>
                  <a:pt x="3401609" y="14628"/>
                </a:cubicBezTo>
                <a:cubicBezTo>
                  <a:pt x="3217046" y="10480"/>
                  <a:pt x="3032414" y="10335"/>
                  <a:pt x="2847817" y="8188"/>
                </a:cubicBezTo>
                <a:cubicBezTo>
                  <a:pt x="2804888" y="6042"/>
                  <a:pt x="2762012" y="1749"/>
                  <a:pt x="2719029" y="1749"/>
                </a:cubicBezTo>
                <a:cubicBezTo>
                  <a:pt x="2400984" y="1749"/>
                  <a:pt x="2445533" y="0"/>
                  <a:pt x="2255389" y="14628"/>
                </a:cubicBezTo>
                <a:cubicBezTo>
                  <a:pt x="2223183" y="19995"/>
                  <a:pt x="2204799" y="23367"/>
                  <a:pt x="2171677" y="27507"/>
                </a:cubicBezTo>
                <a:cubicBezTo>
                  <a:pt x="2152390" y="29918"/>
                  <a:pt x="2132964" y="31197"/>
                  <a:pt x="2113722" y="33946"/>
                </a:cubicBezTo>
                <a:cubicBezTo>
                  <a:pt x="2102887" y="35494"/>
                  <a:pt x="2092084" y="37505"/>
                  <a:pt x="2081524" y="40385"/>
                </a:cubicBezTo>
                <a:cubicBezTo>
                  <a:pt x="2068427" y="43957"/>
                  <a:pt x="2042888" y="53264"/>
                  <a:pt x="2042888" y="53264"/>
                </a:cubicBezTo>
                <a:cubicBezTo>
                  <a:pt x="2034302" y="59704"/>
                  <a:pt x="2026512" y="67371"/>
                  <a:pt x="2017130" y="72583"/>
                </a:cubicBezTo>
                <a:cubicBezTo>
                  <a:pt x="2003685" y="80052"/>
                  <a:pt x="1959072" y="94082"/>
                  <a:pt x="1946296" y="98340"/>
                </a:cubicBezTo>
                <a:cubicBezTo>
                  <a:pt x="1942003" y="104780"/>
                  <a:pt x="1936134" y="110412"/>
                  <a:pt x="1933417" y="117659"/>
                </a:cubicBezTo>
                <a:cubicBezTo>
                  <a:pt x="1929574" y="127907"/>
                  <a:pt x="1928777" y="139060"/>
                  <a:pt x="1926978" y="149856"/>
                </a:cubicBezTo>
                <a:cubicBezTo>
                  <a:pt x="1922337" y="177705"/>
                  <a:pt x="1918392" y="205665"/>
                  <a:pt x="1914099" y="233569"/>
                </a:cubicBezTo>
                <a:cubicBezTo>
                  <a:pt x="1885626" y="219332"/>
                  <a:pt x="1899073" y="237862"/>
                  <a:pt x="1888341" y="233569"/>
                </a:cubicBezTo>
                <a:close/>
              </a:path>
            </a:pathLst>
          </a:custGeom>
          <a:noFill/>
          <a:ln cap="flat" cmpd="sng" w="400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5"/>
          <p:cNvSpPr/>
          <p:nvPr/>
        </p:nvSpPr>
        <p:spPr>
          <a:xfrm>
            <a:off x="5591175" y="1658937"/>
            <a:ext cx="1970087" cy="1296987"/>
          </a:xfrm>
          <a:custGeom>
            <a:rect b="b" l="l" r="r" t="t"/>
            <a:pathLst>
              <a:path extrusionOk="0" h="1296207" w="1969118">
                <a:moveTo>
                  <a:pt x="4293" y="1038630"/>
                </a:moveTo>
                <a:cubicBezTo>
                  <a:pt x="0" y="1036484"/>
                  <a:pt x="16432" y="1020849"/>
                  <a:pt x="23612" y="1012872"/>
                </a:cubicBezTo>
                <a:cubicBezTo>
                  <a:pt x="35796" y="999334"/>
                  <a:pt x="62248" y="974236"/>
                  <a:pt x="62248" y="974236"/>
                </a:cubicBezTo>
                <a:cubicBezTo>
                  <a:pt x="64395" y="967796"/>
                  <a:pt x="66823" y="961444"/>
                  <a:pt x="68688" y="954917"/>
                </a:cubicBezTo>
                <a:cubicBezTo>
                  <a:pt x="71119" y="946408"/>
                  <a:pt x="71641" y="937294"/>
                  <a:pt x="75127" y="929160"/>
                </a:cubicBezTo>
                <a:cubicBezTo>
                  <a:pt x="78176" y="922046"/>
                  <a:pt x="84300" y="916635"/>
                  <a:pt x="88006" y="909841"/>
                </a:cubicBezTo>
                <a:cubicBezTo>
                  <a:pt x="97199" y="892987"/>
                  <a:pt x="105178" y="875498"/>
                  <a:pt x="113764" y="858326"/>
                </a:cubicBezTo>
                <a:lnTo>
                  <a:pt x="113764" y="858326"/>
                </a:lnTo>
                <a:cubicBezTo>
                  <a:pt x="115910" y="851886"/>
                  <a:pt x="116783" y="844870"/>
                  <a:pt x="120203" y="839007"/>
                </a:cubicBezTo>
                <a:cubicBezTo>
                  <a:pt x="131902" y="818952"/>
                  <a:pt x="158840" y="781052"/>
                  <a:pt x="158840" y="781052"/>
                </a:cubicBezTo>
                <a:cubicBezTo>
                  <a:pt x="179889" y="717902"/>
                  <a:pt x="145763" y="807106"/>
                  <a:pt x="184598" y="748855"/>
                </a:cubicBezTo>
                <a:cubicBezTo>
                  <a:pt x="189507" y="741492"/>
                  <a:pt x="188606" y="731607"/>
                  <a:pt x="191037" y="723098"/>
                </a:cubicBezTo>
                <a:cubicBezTo>
                  <a:pt x="194485" y="711030"/>
                  <a:pt x="206276" y="679061"/>
                  <a:pt x="210355" y="671582"/>
                </a:cubicBezTo>
                <a:cubicBezTo>
                  <a:pt x="217767" y="657993"/>
                  <a:pt x="236113" y="632945"/>
                  <a:pt x="236113" y="632945"/>
                </a:cubicBezTo>
                <a:cubicBezTo>
                  <a:pt x="240406" y="615773"/>
                  <a:pt x="245521" y="598786"/>
                  <a:pt x="248992" y="581430"/>
                </a:cubicBezTo>
                <a:cubicBezTo>
                  <a:pt x="253285" y="559965"/>
                  <a:pt x="254949" y="537802"/>
                  <a:pt x="261871" y="517036"/>
                </a:cubicBezTo>
                <a:lnTo>
                  <a:pt x="274750" y="478399"/>
                </a:lnTo>
                <a:cubicBezTo>
                  <a:pt x="276896" y="471960"/>
                  <a:pt x="279858" y="465737"/>
                  <a:pt x="281189" y="459081"/>
                </a:cubicBezTo>
                <a:cubicBezTo>
                  <a:pt x="283336" y="448348"/>
                  <a:pt x="284749" y="437443"/>
                  <a:pt x="287629" y="426883"/>
                </a:cubicBezTo>
                <a:cubicBezTo>
                  <a:pt x="291201" y="413786"/>
                  <a:pt x="296215" y="401126"/>
                  <a:pt x="300508" y="388247"/>
                </a:cubicBezTo>
                <a:lnTo>
                  <a:pt x="306947" y="368929"/>
                </a:lnTo>
                <a:cubicBezTo>
                  <a:pt x="306949" y="368922"/>
                  <a:pt x="319822" y="330299"/>
                  <a:pt x="319826" y="330292"/>
                </a:cubicBezTo>
                <a:cubicBezTo>
                  <a:pt x="326265" y="319560"/>
                  <a:pt x="333965" y="309489"/>
                  <a:pt x="339144" y="298095"/>
                </a:cubicBezTo>
                <a:cubicBezTo>
                  <a:pt x="344762" y="285736"/>
                  <a:pt x="344493" y="270754"/>
                  <a:pt x="352023" y="259458"/>
                </a:cubicBezTo>
                <a:lnTo>
                  <a:pt x="377781" y="220821"/>
                </a:lnTo>
                <a:cubicBezTo>
                  <a:pt x="382074" y="214382"/>
                  <a:pt x="384221" y="205796"/>
                  <a:pt x="390660" y="201503"/>
                </a:cubicBezTo>
                <a:lnTo>
                  <a:pt x="409978" y="188624"/>
                </a:lnTo>
                <a:cubicBezTo>
                  <a:pt x="420814" y="166953"/>
                  <a:pt x="421872" y="158051"/>
                  <a:pt x="442175" y="143548"/>
                </a:cubicBezTo>
                <a:cubicBezTo>
                  <a:pt x="449986" y="137968"/>
                  <a:pt x="460122" y="136249"/>
                  <a:pt x="467933" y="130669"/>
                </a:cubicBezTo>
                <a:cubicBezTo>
                  <a:pt x="475343" y="125376"/>
                  <a:pt x="481421" y="118347"/>
                  <a:pt x="487251" y="111351"/>
                </a:cubicBezTo>
                <a:cubicBezTo>
                  <a:pt x="492206" y="105406"/>
                  <a:pt x="493691" y="96326"/>
                  <a:pt x="500130" y="92033"/>
                </a:cubicBezTo>
                <a:cubicBezTo>
                  <a:pt x="507494" y="87124"/>
                  <a:pt x="517378" y="88024"/>
                  <a:pt x="525888" y="85593"/>
                </a:cubicBezTo>
                <a:cubicBezTo>
                  <a:pt x="532414" y="83728"/>
                  <a:pt x="538767" y="81300"/>
                  <a:pt x="545206" y="79154"/>
                </a:cubicBezTo>
                <a:cubicBezTo>
                  <a:pt x="575855" y="58721"/>
                  <a:pt x="552479" y="71177"/>
                  <a:pt x="590282" y="59836"/>
                </a:cubicBezTo>
                <a:cubicBezTo>
                  <a:pt x="603285" y="55935"/>
                  <a:pt x="616040" y="51250"/>
                  <a:pt x="628919" y="46957"/>
                </a:cubicBezTo>
                <a:cubicBezTo>
                  <a:pt x="635358" y="44810"/>
                  <a:pt x="641652" y="42163"/>
                  <a:pt x="648237" y="40517"/>
                </a:cubicBezTo>
                <a:lnTo>
                  <a:pt x="673995" y="34078"/>
                </a:lnTo>
                <a:cubicBezTo>
                  <a:pt x="725110" y="0"/>
                  <a:pt x="679055" y="26008"/>
                  <a:pt x="802784" y="14760"/>
                </a:cubicBezTo>
                <a:cubicBezTo>
                  <a:pt x="813684" y="13769"/>
                  <a:pt x="824249" y="10467"/>
                  <a:pt x="834981" y="8320"/>
                </a:cubicBezTo>
                <a:cubicBezTo>
                  <a:pt x="987381" y="12613"/>
                  <a:pt x="1139906" y="13679"/>
                  <a:pt x="1292181" y="21199"/>
                </a:cubicBezTo>
                <a:cubicBezTo>
                  <a:pt x="1314044" y="22279"/>
                  <a:pt x="1335207" y="29329"/>
                  <a:pt x="1356575" y="34078"/>
                </a:cubicBezTo>
                <a:cubicBezTo>
                  <a:pt x="1375893" y="38371"/>
                  <a:pt x="1395331" y="42157"/>
                  <a:pt x="1414530" y="46957"/>
                </a:cubicBezTo>
                <a:cubicBezTo>
                  <a:pt x="1493742" y="66760"/>
                  <a:pt x="1347356" y="36097"/>
                  <a:pt x="1466046" y="59836"/>
                </a:cubicBezTo>
                <a:cubicBezTo>
                  <a:pt x="1474632" y="64129"/>
                  <a:pt x="1482980" y="68933"/>
                  <a:pt x="1491803" y="72714"/>
                </a:cubicBezTo>
                <a:cubicBezTo>
                  <a:pt x="1498042" y="75388"/>
                  <a:pt x="1505051" y="76118"/>
                  <a:pt x="1511122" y="79154"/>
                </a:cubicBezTo>
                <a:cubicBezTo>
                  <a:pt x="1518044" y="82615"/>
                  <a:pt x="1524142" y="87535"/>
                  <a:pt x="1530440" y="92033"/>
                </a:cubicBezTo>
                <a:cubicBezTo>
                  <a:pt x="1539173" y="98271"/>
                  <a:pt x="1546599" y="106551"/>
                  <a:pt x="1556198" y="111351"/>
                </a:cubicBezTo>
                <a:cubicBezTo>
                  <a:pt x="1564114" y="115309"/>
                  <a:pt x="1573369" y="115644"/>
                  <a:pt x="1581955" y="117791"/>
                </a:cubicBezTo>
                <a:cubicBezTo>
                  <a:pt x="1594834" y="126377"/>
                  <a:pt x="1608374" y="134045"/>
                  <a:pt x="1620592" y="143548"/>
                </a:cubicBezTo>
                <a:cubicBezTo>
                  <a:pt x="1627781" y="149139"/>
                  <a:pt x="1632499" y="157574"/>
                  <a:pt x="1639910" y="162867"/>
                </a:cubicBezTo>
                <a:cubicBezTo>
                  <a:pt x="1647721" y="168446"/>
                  <a:pt x="1657277" y="171083"/>
                  <a:pt x="1665668" y="175745"/>
                </a:cubicBezTo>
                <a:cubicBezTo>
                  <a:pt x="1692932" y="190891"/>
                  <a:pt x="1709966" y="203131"/>
                  <a:pt x="1736502" y="220821"/>
                </a:cubicBezTo>
                <a:lnTo>
                  <a:pt x="1755820" y="233700"/>
                </a:lnTo>
                <a:cubicBezTo>
                  <a:pt x="1762259" y="237993"/>
                  <a:pt x="1769666" y="241107"/>
                  <a:pt x="1775138" y="246579"/>
                </a:cubicBezTo>
                <a:cubicBezTo>
                  <a:pt x="1788017" y="259458"/>
                  <a:pt x="1802847" y="270645"/>
                  <a:pt x="1813775" y="285216"/>
                </a:cubicBezTo>
                <a:cubicBezTo>
                  <a:pt x="1820214" y="293802"/>
                  <a:pt x="1825913" y="302997"/>
                  <a:pt x="1833093" y="310974"/>
                </a:cubicBezTo>
                <a:cubicBezTo>
                  <a:pt x="1889806" y="373988"/>
                  <a:pt x="1856272" y="326422"/>
                  <a:pt x="1884609" y="368929"/>
                </a:cubicBezTo>
                <a:cubicBezTo>
                  <a:pt x="1886755" y="375368"/>
                  <a:pt x="1888012" y="382176"/>
                  <a:pt x="1891048" y="388247"/>
                </a:cubicBezTo>
                <a:cubicBezTo>
                  <a:pt x="1894509" y="395169"/>
                  <a:pt x="1901282" y="400292"/>
                  <a:pt x="1903927" y="407565"/>
                </a:cubicBezTo>
                <a:cubicBezTo>
                  <a:pt x="1929614" y="478203"/>
                  <a:pt x="1907182" y="436641"/>
                  <a:pt x="1923246" y="484838"/>
                </a:cubicBezTo>
                <a:cubicBezTo>
                  <a:pt x="1933340" y="515123"/>
                  <a:pt x="1927164" y="497855"/>
                  <a:pt x="1942564" y="536354"/>
                </a:cubicBezTo>
                <a:cubicBezTo>
                  <a:pt x="1944710" y="549233"/>
                  <a:pt x="1949003" y="561934"/>
                  <a:pt x="1949003" y="574991"/>
                </a:cubicBezTo>
                <a:cubicBezTo>
                  <a:pt x="1949003" y="892255"/>
                  <a:pt x="1969118" y="803633"/>
                  <a:pt x="1936124" y="935599"/>
                </a:cubicBezTo>
                <a:cubicBezTo>
                  <a:pt x="1933978" y="952771"/>
                  <a:pt x="1932780" y="970088"/>
                  <a:pt x="1929685" y="987114"/>
                </a:cubicBezTo>
                <a:cubicBezTo>
                  <a:pt x="1928471" y="993792"/>
                  <a:pt x="1924577" y="999777"/>
                  <a:pt x="1923246" y="1006433"/>
                </a:cubicBezTo>
                <a:cubicBezTo>
                  <a:pt x="1920269" y="1021316"/>
                  <a:pt x="1919783" y="1036626"/>
                  <a:pt x="1916806" y="1051509"/>
                </a:cubicBezTo>
                <a:cubicBezTo>
                  <a:pt x="1915475" y="1058165"/>
                  <a:pt x="1912153" y="1064279"/>
                  <a:pt x="1910367" y="1070827"/>
                </a:cubicBezTo>
                <a:cubicBezTo>
                  <a:pt x="1877091" y="1192843"/>
                  <a:pt x="1915404" y="1080074"/>
                  <a:pt x="1884609" y="1141661"/>
                </a:cubicBezTo>
                <a:cubicBezTo>
                  <a:pt x="1881573" y="1147732"/>
                  <a:pt x="1881934" y="1155331"/>
                  <a:pt x="1878169" y="1160979"/>
                </a:cubicBezTo>
                <a:cubicBezTo>
                  <a:pt x="1873117" y="1168556"/>
                  <a:pt x="1865290" y="1173858"/>
                  <a:pt x="1858851" y="1180298"/>
                </a:cubicBezTo>
                <a:cubicBezTo>
                  <a:pt x="1857334" y="1186365"/>
                  <a:pt x="1850172" y="1217813"/>
                  <a:pt x="1845972" y="1225374"/>
                </a:cubicBezTo>
                <a:cubicBezTo>
                  <a:pt x="1838455" y="1238904"/>
                  <a:pt x="1832597" y="1254723"/>
                  <a:pt x="1820215" y="1264010"/>
                </a:cubicBezTo>
                <a:cubicBezTo>
                  <a:pt x="1811629" y="1270450"/>
                  <a:pt x="1804057" y="1278529"/>
                  <a:pt x="1794457" y="1283329"/>
                </a:cubicBezTo>
                <a:cubicBezTo>
                  <a:pt x="1782315" y="1289400"/>
                  <a:pt x="1755820" y="1296207"/>
                  <a:pt x="1755820" y="1296207"/>
                </a:cubicBezTo>
                <a:lnTo>
                  <a:pt x="1536879" y="1283329"/>
                </a:lnTo>
                <a:cubicBezTo>
                  <a:pt x="1502989" y="1280787"/>
                  <a:pt x="1480806" y="1270825"/>
                  <a:pt x="1446727" y="1264010"/>
                </a:cubicBezTo>
                <a:cubicBezTo>
                  <a:pt x="1437978" y="1262260"/>
                  <a:pt x="1399170" y="1255030"/>
                  <a:pt x="1388772" y="1251131"/>
                </a:cubicBezTo>
                <a:cubicBezTo>
                  <a:pt x="1261575" y="1203430"/>
                  <a:pt x="1439561" y="1263765"/>
                  <a:pt x="1343696" y="1231813"/>
                </a:cubicBezTo>
                <a:cubicBezTo>
                  <a:pt x="1337257" y="1227520"/>
                  <a:pt x="1331624" y="1221651"/>
                  <a:pt x="1324378" y="1218934"/>
                </a:cubicBezTo>
                <a:cubicBezTo>
                  <a:pt x="1314130" y="1215091"/>
                  <a:pt x="1302865" y="1214869"/>
                  <a:pt x="1292181" y="1212495"/>
                </a:cubicBezTo>
                <a:cubicBezTo>
                  <a:pt x="1283541" y="1210575"/>
                  <a:pt x="1274900" y="1208598"/>
                  <a:pt x="1266423" y="1206055"/>
                </a:cubicBezTo>
                <a:cubicBezTo>
                  <a:pt x="1150563" y="1171296"/>
                  <a:pt x="1288092" y="1212572"/>
                  <a:pt x="1202029" y="1180298"/>
                </a:cubicBezTo>
                <a:cubicBezTo>
                  <a:pt x="1193742" y="1177190"/>
                  <a:pt x="1184809" y="1176187"/>
                  <a:pt x="1176271" y="1173858"/>
                </a:cubicBezTo>
                <a:cubicBezTo>
                  <a:pt x="1161195" y="1169746"/>
                  <a:pt x="1146421" y="1164493"/>
                  <a:pt x="1131195" y="1160979"/>
                </a:cubicBezTo>
                <a:cubicBezTo>
                  <a:pt x="1116689" y="1157631"/>
                  <a:pt x="1060028" y="1149892"/>
                  <a:pt x="1047482" y="1148100"/>
                </a:cubicBezTo>
                <a:cubicBezTo>
                  <a:pt x="1036750" y="1143807"/>
                  <a:pt x="1025848" y="1139915"/>
                  <a:pt x="1015285" y="1135221"/>
                </a:cubicBezTo>
                <a:cubicBezTo>
                  <a:pt x="999923" y="1128394"/>
                  <a:pt x="986989" y="1118954"/>
                  <a:pt x="970209" y="1115903"/>
                </a:cubicBezTo>
                <a:cubicBezTo>
                  <a:pt x="937574" y="1109969"/>
                  <a:pt x="869432" y="1105359"/>
                  <a:pt x="841420" y="1103024"/>
                </a:cubicBezTo>
                <a:cubicBezTo>
                  <a:pt x="830688" y="1100878"/>
                  <a:pt x="820072" y="1098032"/>
                  <a:pt x="809223" y="1096585"/>
                </a:cubicBezTo>
                <a:cubicBezTo>
                  <a:pt x="642011" y="1074290"/>
                  <a:pt x="421313" y="1094702"/>
                  <a:pt x="287629" y="1096585"/>
                </a:cubicBezTo>
                <a:cubicBezTo>
                  <a:pt x="240406" y="1094438"/>
                  <a:pt x="192998" y="1094849"/>
                  <a:pt x="145961" y="1090145"/>
                </a:cubicBezTo>
                <a:cubicBezTo>
                  <a:pt x="128349" y="1088384"/>
                  <a:pt x="94446" y="1077267"/>
                  <a:pt x="94446" y="1077267"/>
                </a:cubicBezTo>
                <a:cubicBezTo>
                  <a:pt x="60105" y="1025754"/>
                  <a:pt x="105176" y="1087996"/>
                  <a:pt x="62248" y="1045069"/>
                </a:cubicBezTo>
                <a:cubicBezTo>
                  <a:pt x="56775" y="1039597"/>
                  <a:pt x="56835" y="1027787"/>
                  <a:pt x="49369" y="1025751"/>
                </a:cubicBezTo>
                <a:cubicBezTo>
                  <a:pt x="30732" y="1020668"/>
                  <a:pt x="8586" y="1040777"/>
                  <a:pt x="4293" y="1038630"/>
                </a:cubicBezTo>
                <a:close/>
              </a:path>
            </a:pathLst>
          </a:custGeom>
          <a:noFill/>
          <a:ln cap="flat" cmpd="sng" w="400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/>
          <p:nvPr/>
        </p:nvSpPr>
        <p:spPr>
          <a:xfrm>
            <a:off x="3387725" y="3179762"/>
            <a:ext cx="1550987" cy="2130425"/>
          </a:xfrm>
          <a:custGeom>
            <a:rect b="b" l="l" r="r" t="t"/>
            <a:pathLst>
              <a:path extrusionOk="0" h="2130689" w="1551025">
                <a:moveTo>
                  <a:pt x="1487510" y="226522"/>
                </a:moveTo>
                <a:cubicBezTo>
                  <a:pt x="1476778" y="221156"/>
                  <a:pt x="1506281" y="237171"/>
                  <a:pt x="1455312" y="200764"/>
                </a:cubicBezTo>
                <a:cubicBezTo>
                  <a:pt x="1452128" y="198490"/>
                  <a:pt x="1413344" y="183833"/>
                  <a:pt x="1403797" y="181446"/>
                </a:cubicBezTo>
                <a:cubicBezTo>
                  <a:pt x="1393179" y="178791"/>
                  <a:pt x="1381983" y="178467"/>
                  <a:pt x="1371600" y="175006"/>
                </a:cubicBezTo>
                <a:cubicBezTo>
                  <a:pt x="1349668" y="167695"/>
                  <a:pt x="1329137" y="156560"/>
                  <a:pt x="1307205" y="149249"/>
                </a:cubicBezTo>
                <a:cubicBezTo>
                  <a:pt x="1260173" y="133571"/>
                  <a:pt x="1281739" y="139663"/>
                  <a:pt x="1242811" y="129930"/>
                </a:cubicBezTo>
                <a:cubicBezTo>
                  <a:pt x="1194308" y="97596"/>
                  <a:pt x="1255955" y="135564"/>
                  <a:pt x="1197735" y="110612"/>
                </a:cubicBezTo>
                <a:cubicBezTo>
                  <a:pt x="1190622" y="107563"/>
                  <a:pt x="1185561" y="100710"/>
                  <a:pt x="1178417" y="97733"/>
                </a:cubicBezTo>
                <a:cubicBezTo>
                  <a:pt x="1166022" y="92569"/>
                  <a:pt x="1116767" y="75986"/>
                  <a:pt x="1094704" y="71975"/>
                </a:cubicBezTo>
                <a:cubicBezTo>
                  <a:pt x="1079771" y="69260"/>
                  <a:pt x="1064653" y="67682"/>
                  <a:pt x="1049628" y="65536"/>
                </a:cubicBezTo>
                <a:cubicBezTo>
                  <a:pt x="1041042" y="61243"/>
                  <a:pt x="1033065" y="55415"/>
                  <a:pt x="1023870" y="52657"/>
                </a:cubicBezTo>
                <a:cubicBezTo>
                  <a:pt x="1003903" y="46667"/>
                  <a:pt x="932223" y="40917"/>
                  <a:pt x="920839" y="39778"/>
                </a:cubicBezTo>
                <a:cubicBezTo>
                  <a:pt x="907960" y="33339"/>
                  <a:pt x="895862" y="25013"/>
                  <a:pt x="882202" y="20460"/>
                </a:cubicBezTo>
                <a:cubicBezTo>
                  <a:pt x="826463" y="1880"/>
                  <a:pt x="774000" y="4625"/>
                  <a:pt x="714777" y="1142"/>
                </a:cubicBezTo>
                <a:cubicBezTo>
                  <a:pt x="631064" y="3288"/>
                  <a:pt x="547035" y="0"/>
                  <a:pt x="463639" y="7581"/>
                </a:cubicBezTo>
                <a:cubicBezTo>
                  <a:pt x="451174" y="8714"/>
                  <a:pt x="442637" y="21302"/>
                  <a:pt x="431442" y="26899"/>
                </a:cubicBezTo>
                <a:cubicBezTo>
                  <a:pt x="425371" y="29935"/>
                  <a:pt x="418195" y="30303"/>
                  <a:pt x="412124" y="33339"/>
                </a:cubicBezTo>
                <a:cubicBezTo>
                  <a:pt x="405202" y="36800"/>
                  <a:pt x="399727" y="42757"/>
                  <a:pt x="392805" y="46218"/>
                </a:cubicBezTo>
                <a:cubicBezTo>
                  <a:pt x="386734" y="49253"/>
                  <a:pt x="379690" y="49900"/>
                  <a:pt x="373487" y="52657"/>
                </a:cubicBezTo>
                <a:cubicBezTo>
                  <a:pt x="360329" y="58505"/>
                  <a:pt x="347437" y="64982"/>
                  <a:pt x="334850" y="71975"/>
                </a:cubicBezTo>
                <a:cubicBezTo>
                  <a:pt x="328085" y="75733"/>
                  <a:pt x="322454" y="81393"/>
                  <a:pt x="315532" y="84854"/>
                </a:cubicBezTo>
                <a:cubicBezTo>
                  <a:pt x="309461" y="87890"/>
                  <a:pt x="302653" y="89147"/>
                  <a:pt x="296214" y="91294"/>
                </a:cubicBezTo>
                <a:cubicBezTo>
                  <a:pt x="291921" y="97733"/>
                  <a:pt x="289378" y="105777"/>
                  <a:pt x="283335" y="110612"/>
                </a:cubicBezTo>
                <a:cubicBezTo>
                  <a:pt x="278035" y="114852"/>
                  <a:pt x="269951" y="113756"/>
                  <a:pt x="264017" y="117052"/>
                </a:cubicBezTo>
                <a:cubicBezTo>
                  <a:pt x="250486" y="124569"/>
                  <a:pt x="238259" y="134223"/>
                  <a:pt x="225380" y="142809"/>
                </a:cubicBezTo>
                <a:lnTo>
                  <a:pt x="206062" y="155688"/>
                </a:lnTo>
                <a:cubicBezTo>
                  <a:pt x="197476" y="168567"/>
                  <a:pt x="191249" y="183380"/>
                  <a:pt x="180304" y="194325"/>
                </a:cubicBezTo>
                <a:cubicBezTo>
                  <a:pt x="167425" y="207204"/>
                  <a:pt x="151770" y="217806"/>
                  <a:pt x="141667" y="232961"/>
                </a:cubicBezTo>
                <a:cubicBezTo>
                  <a:pt x="125023" y="257928"/>
                  <a:pt x="136130" y="249833"/>
                  <a:pt x="109470" y="258719"/>
                </a:cubicBezTo>
                <a:lnTo>
                  <a:pt x="83712" y="297356"/>
                </a:lnTo>
                <a:lnTo>
                  <a:pt x="70833" y="316674"/>
                </a:lnTo>
                <a:cubicBezTo>
                  <a:pt x="68687" y="353164"/>
                  <a:pt x="68031" y="389773"/>
                  <a:pt x="64394" y="426145"/>
                </a:cubicBezTo>
                <a:cubicBezTo>
                  <a:pt x="63719" y="432899"/>
                  <a:pt x="58666" y="438713"/>
                  <a:pt x="57955" y="445463"/>
                </a:cubicBezTo>
                <a:cubicBezTo>
                  <a:pt x="54353" y="479685"/>
                  <a:pt x="54939" y="514254"/>
                  <a:pt x="51515" y="548494"/>
                </a:cubicBezTo>
                <a:cubicBezTo>
                  <a:pt x="50124" y="562401"/>
                  <a:pt x="35081" y="604236"/>
                  <a:pt x="32197" y="612888"/>
                </a:cubicBezTo>
                <a:cubicBezTo>
                  <a:pt x="30050" y="634353"/>
                  <a:pt x="28433" y="655878"/>
                  <a:pt x="25757" y="677283"/>
                </a:cubicBezTo>
                <a:cubicBezTo>
                  <a:pt x="24138" y="690238"/>
                  <a:pt x="20760" y="702943"/>
                  <a:pt x="19318" y="715919"/>
                </a:cubicBezTo>
                <a:cubicBezTo>
                  <a:pt x="16464" y="741608"/>
                  <a:pt x="15899" y="767522"/>
                  <a:pt x="12879" y="793192"/>
                </a:cubicBezTo>
                <a:cubicBezTo>
                  <a:pt x="11600" y="804062"/>
                  <a:pt x="8103" y="814572"/>
                  <a:pt x="6439" y="825390"/>
                </a:cubicBezTo>
                <a:cubicBezTo>
                  <a:pt x="3808" y="842494"/>
                  <a:pt x="2146" y="859733"/>
                  <a:pt x="0" y="876905"/>
                </a:cubicBezTo>
                <a:cubicBezTo>
                  <a:pt x="2146" y="941299"/>
                  <a:pt x="3513" y="1005724"/>
                  <a:pt x="6439" y="1070088"/>
                </a:cubicBezTo>
                <a:cubicBezTo>
                  <a:pt x="7807" y="1100184"/>
                  <a:pt x="7242" y="1130645"/>
                  <a:pt x="12879" y="1160240"/>
                </a:cubicBezTo>
                <a:cubicBezTo>
                  <a:pt x="15938" y="1176298"/>
                  <a:pt x="26756" y="1189901"/>
                  <a:pt x="32197" y="1205316"/>
                </a:cubicBezTo>
                <a:cubicBezTo>
                  <a:pt x="39655" y="1226449"/>
                  <a:pt x="45619" y="1248091"/>
                  <a:pt x="51515" y="1269711"/>
                </a:cubicBezTo>
                <a:cubicBezTo>
                  <a:pt x="58501" y="1295326"/>
                  <a:pt x="63992" y="1321330"/>
                  <a:pt x="70833" y="1346984"/>
                </a:cubicBezTo>
                <a:cubicBezTo>
                  <a:pt x="72582" y="1353543"/>
                  <a:pt x="74599" y="1360063"/>
                  <a:pt x="77273" y="1366302"/>
                </a:cubicBezTo>
                <a:cubicBezTo>
                  <a:pt x="81055" y="1375125"/>
                  <a:pt x="85859" y="1383474"/>
                  <a:pt x="90152" y="1392060"/>
                </a:cubicBezTo>
                <a:cubicBezTo>
                  <a:pt x="92298" y="1404939"/>
                  <a:pt x="94030" y="1417894"/>
                  <a:pt x="96591" y="1430697"/>
                </a:cubicBezTo>
                <a:cubicBezTo>
                  <a:pt x="98327" y="1439375"/>
                  <a:pt x="101295" y="1447776"/>
                  <a:pt x="103031" y="1456454"/>
                </a:cubicBezTo>
                <a:cubicBezTo>
                  <a:pt x="106331" y="1472953"/>
                  <a:pt x="107553" y="1497694"/>
                  <a:pt x="115910" y="1514409"/>
                </a:cubicBezTo>
                <a:cubicBezTo>
                  <a:pt x="119371" y="1521331"/>
                  <a:pt x="124948" y="1527008"/>
                  <a:pt x="128788" y="1533728"/>
                </a:cubicBezTo>
                <a:cubicBezTo>
                  <a:pt x="147632" y="1566706"/>
                  <a:pt x="134605" y="1554465"/>
                  <a:pt x="160986" y="1585243"/>
                </a:cubicBezTo>
                <a:cubicBezTo>
                  <a:pt x="166913" y="1592157"/>
                  <a:pt x="175011" y="1597151"/>
                  <a:pt x="180304" y="1604561"/>
                </a:cubicBezTo>
                <a:cubicBezTo>
                  <a:pt x="185884" y="1612372"/>
                  <a:pt x="189402" y="1621496"/>
                  <a:pt x="193183" y="1630319"/>
                </a:cubicBezTo>
                <a:cubicBezTo>
                  <a:pt x="195857" y="1636558"/>
                  <a:pt x="195857" y="1643989"/>
                  <a:pt x="199622" y="1649637"/>
                </a:cubicBezTo>
                <a:cubicBezTo>
                  <a:pt x="204674" y="1657215"/>
                  <a:pt x="212501" y="1662516"/>
                  <a:pt x="218941" y="1668956"/>
                </a:cubicBezTo>
                <a:cubicBezTo>
                  <a:pt x="223234" y="1677542"/>
                  <a:pt x="228254" y="1685801"/>
                  <a:pt x="231819" y="1694714"/>
                </a:cubicBezTo>
                <a:cubicBezTo>
                  <a:pt x="236861" y="1707318"/>
                  <a:pt x="238627" y="1721208"/>
                  <a:pt x="244698" y="1733350"/>
                </a:cubicBezTo>
                <a:cubicBezTo>
                  <a:pt x="249498" y="1742949"/>
                  <a:pt x="257577" y="1750522"/>
                  <a:pt x="264017" y="1759108"/>
                </a:cubicBezTo>
                <a:cubicBezTo>
                  <a:pt x="276619" y="1796917"/>
                  <a:pt x="267575" y="1774819"/>
                  <a:pt x="302653" y="1829942"/>
                </a:cubicBezTo>
                <a:cubicBezTo>
                  <a:pt x="306808" y="1836471"/>
                  <a:pt x="309341" y="1844617"/>
                  <a:pt x="315532" y="1849260"/>
                </a:cubicBezTo>
                <a:lnTo>
                  <a:pt x="341290" y="1868578"/>
                </a:lnTo>
                <a:cubicBezTo>
                  <a:pt x="343436" y="1875018"/>
                  <a:pt x="343964" y="1882249"/>
                  <a:pt x="347729" y="1887897"/>
                </a:cubicBezTo>
                <a:cubicBezTo>
                  <a:pt x="358660" y="1904293"/>
                  <a:pt x="371250" y="1909297"/>
                  <a:pt x="386366" y="1920094"/>
                </a:cubicBezTo>
                <a:cubicBezTo>
                  <a:pt x="395099" y="1926332"/>
                  <a:pt x="403023" y="1933724"/>
                  <a:pt x="412124" y="1939412"/>
                </a:cubicBezTo>
                <a:cubicBezTo>
                  <a:pt x="420264" y="1944500"/>
                  <a:pt x="430070" y="1946712"/>
                  <a:pt x="437881" y="1952291"/>
                </a:cubicBezTo>
                <a:cubicBezTo>
                  <a:pt x="445292" y="1957584"/>
                  <a:pt x="449293" y="1967091"/>
                  <a:pt x="457200" y="1971609"/>
                </a:cubicBezTo>
                <a:cubicBezTo>
                  <a:pt x="464884" y="1976000"/>
                  <a:pt x="474448" y="1975618"/>
                  <a:pt x="482957" y="1978049"/>
                </a:cubicBezTo>
                <a:cubicBezTo>
                  <a:pt x="489484" y="1979914"/>
                  <a:pt x="495836" y="1982342"/>
                  <a:pt x="502276" y="1984488"/>
                </a:cubicBezTo>
                <a:cubicBezTo>
                  <a:pt x="557639" y="2021398"/>
                  <a:pt x="487592" y="1977146"/>
                  <a:pt x="540912" y="2003806"/>
                </a:cubicBezTo>
                <a:cubicBezTo>
                  <a:pt x="596614" y="2031657"/>
                  <a:pt x="549714" y="2017276"/>
                  <a:pt x="598867" y="2029564"/>
                </a:cubicBezTo>
                <a:cubicBezTo>
                  <a:pt x="653897" y="2062583"/>
                  <a:pt x="606579" y="2039542"/>
                  <a:pt x="669701" y="2055322"/>
                </a:cubicBezTo>
                <a:cubicBezTo>
                  <a:pt x="700021" y="2062902"/>
                  <a:pt x="729533" y="2073501"/>
                  <a:pt x="759853" y="2081080"/>
                </a:cubicBezTo>
                <a:cubicBezTo>
                  <a:pt x="768439" y="2083226"/>
                  <a:pt x="776789" y="2086813"/>
                  <a:pt x="785611" y="2087519"/>
                </a:cubicBezTo>
                <a:cubicBezTo>
                  <a:pt x="830594" y="2091118"/>
                  <a:pt x="875763" y="2091812"/>
                  <a:pt x="920839" y="2093959"/>
                </a:cubicBezTo>
                <a:cubicBezTo>
                  <a:pt x="1002247" y="2107526"/>
                  <a:pt x="938658" y="2098415"/>
                  <a:pt x="1081825" y="2106837"/>
                </a:cubicBezTo>
                <a:lnTo>
                  <a:pt x="1178417" y="2113277"/>
                </a:lnTo>
                <a:cubicBezTo>
                  <a:pt x="1261538" y="2108081"/>
                  <a:pt x="1264790" y="2130689"/>
                  <a:pt x="1300766" y="2087519"/>
                </a:cubicBezTo>
                <a:cubicBezTo>
                  <a:pt x="1305721" y="2081574"/>
                  <a:pt x="1309352" y="2074640"/>
                  <a:pt x="1313645" y="2068201"/>
                </a:cubicBezTo>
                <a:cubicBezTo>
                  <a:pt x="1315791" y="2059615"/>
                  <a:pt x="1315693" y="2050127"/>
                  <a:pt x="1320084" y="2042443"/>
                </a:cubicBezTo>
                <a:cubicBezTo>
                  <a:pt x="1332871" y="2020064"/>
                  <a:pt x="1342996" y="2022226"/>
                  <a:pt x="1365160" y="2016685"/>
                </a:cubicBezTo>
                <a:cubicBezTo>
                  <a:pt x="1369453" y="2010246"/>
                  <a:pt x="1373084" y="2003312"/>
                  <a:pt x="1378039" y="1997367"/>
                </a:cubicBezTo>
                <a:cubicBezTo>
                  <a:pt x="1383869" y="1990371"/>
                  <a:pt x="1394855" y="1986805"/>
                  <a:pt x="1397357" y="1978049"/>
                </a:cubicBezTo>
                <a:cubicBezTo>
                  <a:pt x="1441209" y="1824570"/>
                  <a:pt x="1378398" y="1958012"/>
                  <a:pt x="1416676" y="1881457"/>
                </a:cubicBezTo>
                <a:cubicBezTo>
                  <a:pt x="1414529" y="1844967"/>
                  <a:pt x="1417076" y="1807894"/>
                  <a:pt x="1410236" y="1771987"/>
                </a:cubicBezTo>
                <a:cubicBezTo>
                  <a:pt x="1408228" y="1761444"/>
                  <a:pt x="1396243" y="1755547"/>
                  <a:pt x="1390918" y="1746229"/>
                </a:cubicBezTo>
                <a:cubicBezTo>
                  <a:pt x="1387550" y="1740336"/>
                  <a:pt x="1387514" y="1732982"/>
                  <a:pt x="1384479" y="1726911"/>
                </a:cubicBezTo>
                <a:cubicBezTo>
                  <a:pt x="1373746" y="1705445"/>
                  <a:pt x="1371601" y="1707593"/>
                  <a:pt x="1352281" y="1694714"/>
                </a:cubicBezTo>
                <a:cubicBezTo>
                  <a:pt x="1347988" y="1688274"/>
                  <a:pt x="1344579" y="1681148"/>
                  <a:pt x="1339402" y="1675395"/>
                </a:cubicBezTo>
                <a:cubicBezTo>
                  <a:pt x="1301492" y="1633272"/>
                  <a:pt x="1307403" y="1639037"/>
                  <a:pt x="1275008" y="1617440"/>
                </a:cubicBezTo>
                <a:cubicBezTo>
                  <a:pt x="1244957" y="1572365"/>
                  <a:pt x="1262129" y="1587390"/>
                  <a:pt x="1229932" y="1565925"/>
                </a:cubicBezTo>
                <a:cubicBezTo>
                  <a:pt x="1182537" y="1494831"/>
                  <a:pt x="1206616" y="1539072"/>
                  <a:pt x="1223493" y="1353423"/>
                </a:cubicBezTo>
                <a:cubicBezTo>
                  <a:pt x="1224194" y="1345716"/>
                  <a:pt x="1232531" y="1340824"/>
                  <a:pt x="1236371" y="1334105"/>
                </a:cubicBezTo>
                <a:cubicBezTo>
                  <a:pt x="1241134" y="1325770"/>
                  <a:pt x="1245969" y="1317368"/>
                  <a:pt x="1249250" y="1308347"/>
                </a:cubicBezTo>
                <a:cubicBezTo>
                  <a:pt x="1254590" y="1293661"/>
                  <a:pt x="1256325" y="1277780"/>
                  <a:pt x="1262129" y="1263271"/>
                </a:cubicBezTo>
                <a:cubicBezTo>
                  <a:pt x="1265003" y="1256085"/>
                  <a:pt x="1271547" y="1250875"/>
                  <a:pt x="1275008" y="1243953"/>
                </a:cubicBezTo>
                <a:cubicBezTo>
                  <a:pt x="1289019" y="1215932"/>
                  <a:pt x="1271999" y="1230135"/>
                  <a:pt x="1294326" y="1198877"/>
                </a:cubicBezTo>
                <a:cubicBezTo>
                  <a:pt x="1299619" y="1191466"/>
                  <a:pt x="1307815" y="1186555"/>
                  <a:pt x="1313645" y="1179559"/>
                </a:cubicBezTo>
                <a:cubicBezTo>
                  <a:pt x="1318600" y="1173613"/>
                  <a:pt x="1322231" y="1166680"/>
                  <a:pt x="1326524" y="1160240"/>
                </a:cubicBezTo>
                <a:cubicBezTo>
                  <a:pt x="1338330" y="1124821"/>
                  <a:pt x="1325869" y="1156556"/>
                  <a:pt x="1345842" y="1121604"/>
                </a:cubicBezTo>
                <a:cubicBezTo>
                  <a:pt x="1378522" y="1064414"/>
                  <a:pt x="1340223" y="1123593"/>
                  <a:pt x="1371600" y="1076528"/>
                </a:cubicBezTo>
                <a:cubicBezTo>
                  <a:pt x="1378054" y="1057165"/>
                  <a:pt x="1377047" y="1054536"/>
                  <a:pt x="1390918" y="1037891"/>
                </a:cubicBezTo>
                <a:cubicBezTo>
                  <a:pt x="1396748" y="1030895"/>
                  <a:pt x="1404309" y="1025487"/>
                  <a:pt x="1410236" y="1018573"/>
                </a:cubicBezTo>
                <a:cubicBezTo>
                  <a:pt x="1432604" y="992477"/>
                  <a:pt x="1432256" y="987413"/>
                  <a:pt x="1448873" y="954178"/>
                </a:cubicBezTo>
                <a:cubicBezTo>
                  <a:pt x="1462273" y="900578"/>
                  <a:pt x="1445957" y="953568"/>
                  <a:pt x="1468191" y="909102"/>
                </a:cubicBezTo>
                <a:cubicBezTo>
                  <a:pt x="1471227" y="903031"/>
                  <a:pt x="1471957" y="896023"/>
                  <a:pt x="1474631" y="889784"/>
                </a:cubicBezTo>
                <a:cubicBezTo>
                  <a:pt x="1478413" y="880961"/>
                  <a:pt x="1483217" y="872612"/>
                  <a:pt x="1487510" y="864026"/>
                </a:cubicBezTo>
                <a:cubicBezTo>
                  <a:pt x="1489656" y="855440"/>
                  <a:pt x="1491518" y="846778"/>
                  <a:pt x="1493949" y="838268"/>
                </a:cubicBezTo>
                <a:cubicBezTo>
                  <a:pt x="1500844" y="814134"/>
                  <a:pt x="1501796" y="820866"/>
                  <a:pt x="1506828" y="793192"/>
                </a:cubicBezTo>
                <a:cubicBezTo>
                  <a:pt x="1509543" y="778259"/>
                  <a:pt x="1511261" y="763161"/>
                  <a:pt x="1513267" y="748116"/>
                </a:cubicBezTo>
                <a:cubicBezTo>
                  <a:pt x="1515554" y="730962"/>
                  <a:pt x="1516611" y="713627"/>
                  <a:pt x="1519707" y="696601"/>
                </a:cubicBezTo>
                <a:cubicBezTo>
                  <a:pt x="1520921" y="689923"/>
                  <a:pt x="1524000" y="683722"/>
                  <a:pt x="1526146" y="677283"/>
                </a:cubicBezTo>
                <a:cubicBezTo>
                  <a:pt x="1551025" y="503132"/>
                  <a:pt x="1543948" y="587844"/>
                  <a:pt x="1532586" y="303795"/>
                </a:cubicBezTo>
                <a:cubicBezTo>
                  <a:pt x="1532064" y="290749"/>
                  <a:pt x="1528482" y="278005"/>
                  <a:pt x="1526146" y="265159"/>
                </a:cubicBezTo>
                <a:cubicBezTo>
                  <a:pt x="1524188" y="254390"/>
                  <a:pt x="1528115" y="239968"/>
                  <a:pt x="1519707" y="232961"/>
                </a:cubicBezTo>
                <a:cubicBezTo>
                  <a:pt x="1511462" y="226090"/>
                  <a:pt x="1498242" y="231888"/>
                  <a:pt x="1487510" y="226522"/>
                </a:cubicBezTo>
                <a:close/>
              </a:path>
            </a:pathLst>
          </a:custGeom>
          <a:noFill/>
          <a:ln cap="flat" cmpd="sng" w="40000">
            <a:solidFill>
              <a:srgbClr val="862A4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idx="4294967295" type="body"/>
          </p:nvPr>
        </p:nvSpPr>
        <p:spPr>
          <a:xfrm>
            <a:off x="0" y="115887"/>
            <a:ext cx="8172450" cy="634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7629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77275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87629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77275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87629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77275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Noto Sans Symbols"/>
              <a:buChar char="⦿"/>
            </a:pPr>
            <a:r>
              <a:rPr b="0" i="0" lang="pt-BR" sz="4000" u="none" cap="none" strike="noStrike">
                <a:solidFill>
                  <a:srgbClr val="772754"/>
                </a:solidFill>
                <a:latin typeface="Trebuchet MS"/>
                <a:ea typeface="Trebuchet MS"/>
                <a:cs typeface="Trebuchet MS"/>
                <a:sym typeface="Trebuchet MS"/>
              </a:rPr>
              <a:t>O QUE É DIALETOLOGIA?</a:t>
            </a:r>
            <a:endParaRPr/>
          </a:p>
          <a:p>
            <a:pPr indent="-87629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77275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Noto Sans Symbols"/>
              <a:buChar char="⦿"/>
            </a:pPr>
            <a:r>
              <a:rPr b="0" i="0" lang="pt-BR" sz="4000" u="none" cap="none" strike="noStrike">
                <a:solidFill>
                  <a:srgbClr val="772754"/>
                </a:solidFill>
                <a:latin typeface="Trebuchet MS"/>
                <a:ea typeface="Trebuchet MS"/>
                <a:cs typeface="Trebuchet MS"/>
                <a:sym typeface="Trebuchet MS"/>
              </a:rPr>
              <a:t>O QUE É GEOLINGUÍSTICA?</a:t>
            </a:r>
            <a:endParaRPr/>
          </a:p>
          <a:p>
            <a:pPr indent="-87629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Noto Sans Symbols"/>
              <a:buNone/>
            </a:pPr>
            <a:r>
              <a:t/>
            </a:r>
            <a:endParaRPr b="0" i="0" sz="4000" u="none">
              <a:solidFill>
                <a:srgbClr val="77275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115887"/>
            <a:ext cx="14668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Vanderci\Documents\ALIB - EQUIPE PR\ALIB  2014 cartas\cartas\Lexicais\L18 bolinha de gude.jpg" id="246" name="Google Shape;24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4312"/>
            <a:ext cx="9156700" cy="64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/>
          <p:nvPr/>
        </p:nvSpPr>
        <p:spPr>
          <a:xfrm>
            <a:off x="1506537" y="1236662"/>
            <a:ext cx="4076700" cy="2095500"/>
          </a:xfrm>
          <a:custGeom>
            <a:rect b="b" l="l" r="r" t="t"/>
            <a:pathLst>
              <a:path extrusionOk="0" h="2094958" w="4076458">
                <a:moveTo>
                  <a:pt x="1171893" y="1990165"/>
                </a:moveTo>
                <a:cubicBezTo>
                  <a:pt x="1136961" y="2094958"/>
                  <a:pt x="1166896" y="2039653"/>
                  <a:pt x="924467" y="2011680"/>
                </a:cubicBezTo>
                <a:cubicBezTo>
                  <a:pt x="908536" y="2009842"/>
                  <a:pt x="896650" y="1995236"/>
                  <a:pt x="881437" y="1990165"/>
                </a:cubicBezTo>
                <a:cubicBezTo>
                  <a:pt x="864091" y="1984383"/>
                  <a:pt x="845288" y="1984218"/>
                  <a:pt x="827648" y="1979407"/>
                </a:cubicBezTo>
                <a:cubicBezTo>
                  <a:pt x="805768" y="1973440"/>
                  <a:pt x="785105" y="1963392"/>
                  <a:pt x="763103" y="1957892"/>
                </a:cubicBezTo>
                <a:lnTo>
                  <a:pt x="720072" y="1947135"/>
                </a:lnTo>
                <a:cubicBezTo>
                  <a:pt x="709314" y="1939963"/>
                  <a:pt x="699683" y="1930712"/>
                  <a:pt x="687799" y="1925619"/>
                </a:cubicBezTo>
                <a:cubicBezTo>
                  <a:pt x="674209" y="1919795"/>
                  <a:pt x="658984" y="1918924"/>
                  <a:pt x="644768" y="1914862"/>
                </a:cubicBezTo>
                <a:cubicBezTo>
                  <a:pt x="536686" y="1883982"/>
                  <a:pt x="704050" y="1926994"/>
                  <a:pt x="569465" y="1893346"/>
                </a:cubicBezTo>
                <a:cubicBezTo>
                  <a:pt x="558707" y="1886174"/>
                  <a:pt x="549298" y="1876371"/>
                  <a:pt x="537192" y="1871831"/>
                </a:cubicBezTo>
                <a:cubicBezTo>
                  <a:pt x="520072" y="1865411"/>
                  <a:pt x="501253" y="1865039"/>
                  <a:pt x="483404" y="1861073"/>
                </a:cubicBezTo>
                <a:cubicBezTo>
                  <a:pt x="468971" y="1857866"/>
                  <a:pt x="454535" y="1854564"/>
                  <a:pt x="440373" y="1850316"/>
                </a:cubicBezTo>
                <a:cubicBezTo>
                  <a:pt x="297662" y="1807503"/>
                  <a:pt x="440625" y="1850416"/>
                  <a:pt x="332797" y="1807285"/>
                </a:cubicBezTo>
                <a:cubicBezTo>
                  <a:pt x="311740" y="1798862"/>
                  <a:pt x="289766" y="1792942"/>
                  <a:pt x="268251" y="1785770"/>
                </a:cubicBezTo>
                <a:lnTo>
                  <a:pt x="235978" y="1775012"/>
                </a:lnTo>
                <a:lnTo>
                  <a:pt x="203705" y="1764255"/>
                </a:lnTo>
                <a:cubicBezTo>
                  <a:pt x="169144" y="1729693"/>
                  <a:pt x="195807" y="1748976"/>
                  <a:pt x="139159" y="1731982"/>
                </a:cubicBezTo>
                <a:cubicBezTo>
                  <a:pt x="117436" y="1725465"/>
                  <a:pt x="74613" y="1710466"/>
                  <a:pt x="74613" y="1710466"/>
                </a:cubicBezTo>
                <a:cubicBezTo>
                  <a:pt x="67441" y="1699708"/>
                  <a:pt x="58880" y="1689757"/>
                  <a:pt x="53098" y="1678193"/>
                </a:cubicBezTo>
                <a:cubicBezTo>
                  <a:pt x="40801" y="1653599"/>
                  <a:pt x="37722" y="1616689"/>
                  <a:pt x="31583" y="1592132"/>
                </a:cubicBezTo>
                <a:cubicBezTo>
                  <a:pt x="28833" y="1581131"/>
                  <a:pt x="24411" y="1570617"/>
                  <a:pt x="20825" y="1559859"/>
                </a:cubicBezTo>
                <a:cubicBezTo>
                  <a:pt x="5689" y="1393373"/>
                  <a:pt x="0" y="1387778"/>
                  <a:pt x="20825" y="1172584"/>
                </a:cubicBezTo>
                <a:cubicBezTo>
                  <a:pt x="28750" y="1090697"/>
                  <a:pt x="39839" y="1129802"/>
                  <a:pt x="63855" y="1075765"/>
                </a:cubicBezTo>
                <a:cubicBezTo>
                  <a:pt x="73066" y="1055040"/>
                  <a:pt x="78199" y="1032734"/>
                  <a:pt x="85371" y="1011219"/>
                </a:cubicBezTo>
                <a:cubicBezTo>
                  <a:pt x="88957" y="1000461"/>
                  <a:pt x="89838" y="988381"/>
                  <a:pt x="96128" y="978946"/>
                </a:cubicBezTo>
                <a:cubicBezTo>
                  <a:pt x="204883" y="815815"/>
                  <a:pt x="87171" y="983239"/>
                  <a:pt x="171432" y="882127"/>
                </a:cubicBezTo>
                <a:cubicBezTo>
                  <a:pt x="179709" y="872195"/>
                  <a:pt x="186532" y="861080"/>
                  <a:pt x="192947" y="849855"/>
                </a:cubicBezTo>
                <a:cubicBezTo>
                  <a:pt x="200904" y="835931"/>
                  <a:pt x="204026" y="819000"/>
                  <a:pt x="214463" y="806824"/>
                </a:cubicBezTo>
                <a:cubicBezTo>
                  <a:pt x="226131" y="793211"/>
                  <a:pt x="243150" y="785309"/>
                  <a:pt x="257493" y="774551"/>
                </a:cubicBezTo>
                <a:cubicBezTo>
                  <a:pt x="264665" y="760207"/>
                  <a:pt x="268572" y="743696"/>
                  <a:pt x="279008" y="731520"/>
                </a:cubicBezTo>
                <a:cubicBezTo>
                  <a:pt x="290676" y="717907"/>
                  <a:pt x="309361" y="711925"/>
                  <a:pt x="322039" y="699247"/>
                </a:cubicBezTo>
                <a:cubicBezTo>
                  <a:pt x="331181" y="690105"/>
                  <a:pt x="335477" y="677071"/>
                  <a:pt x="343554" y="666975"/>
                </a:cubicBezTo>
                <a:cubicBezTo>
                  <a:pt x="349890" y="659055"/>
                  <a:pt x="358734" y="653379"/>
                  <a:pt x="365070" y="645459"/>
                </a:cubicBezTo>
                <a:cubicBezTo>
                  <a:pt x="411350" y="587609"/>
                  <a:pt x="358277" y="638310"/>
                  <a:pt x="418858" y="570156"/>
                </a:cubicBezTo>
                <a:cubicBezTo>
                  <a:pt x="435704" y="551205"/>
                  <a:pt x="458581" y="537464"/>
                  <a:pt x="472646" y="516367"/>
                </a:cubicBezTo>
                <a:cubicBezTo>
                  <a:pt x="499787" y="475656"/>
                  <a:pt x="485019" y="493237"/>
                  <a:pt x="515677" y="462579"/>
                </a:cubicBezTo>
                <a:cubicBezTo>
                  <a:pt x="519263" y="451821"/>
                  <a:pt x="519350" y="439161"/>
                  <a:pt x="526434" y="430306"/>
                </a:cubicBezTo>
                <a:cubicBezTo>
                  <a:pt x="534511" y="420210"/>
                  <a:pt x="548775" y="417068"/>
                  <a:pt x="558707" y="408791"/>
                </a:cubicBezTo>
                <a:cubicBezTo>
                  <a:pt x="570394" y="399052"/>
                  <a:pt x="580222" y="387276"/>
                  <a:pt x="590980" y="376518"/>
                </a:cubicBezTo>
                <a:cubicBezTo>
                  <a:pt x="594566" y="365760"/>
                  <a:pt x="594479" y="352956"/>
                  <a:pt x="601738" y="344245"/>
                </a:cubicBezTo>
                <a:cubicBezTo>
                  <a:pt x="613929" y="329616"/>
                  <a:pt x="704161" y="274095"/>
                  <a:pt x="709314" y="268942"/>
                </a:cubicBezTo>
                <a:cubicBezTo>
                  <a:pt x="738848" y="239408"/>
                  <a:pt x="721208" y="250633"/>
                  <a:pt x="763103" y="236669"/>
                </a:cubicBezTo>
                <a:cubicBezTo>
                  <a:pt x="766689" y="225911"/>
                  <a:pt x="765842" y="212414"/>
                  <a:pt x="773860" y="204396"/>
                </a:cubicBezTo>
                <a:cubicBezTo>
                  <a:pt x="781878" y="196378"/>
                  <a:pt x="795991" y="198709"/>
                  <a:pt x="806133" y="193638"/>
                </a:cubicBezTo>
                <a:cubicBezTo>
                  <a:pt x="817697" y="187856"/>
                  <a:pt x="826842" y="177905"/>
                  <a:pt x="838406" y="172123"/>
                </a:cubicBezTo>
                <a:cubicBezTo>
                  <a:pt x="872646" y="155003"/>
                  <a:pt x="941989" y="151430"/>
                  <a:pt x="967498" y="150607"/>
                </a:cubicBezTo>
                <a:cubicBezTo>
                  <a:pt x="1157485" y="144478"/>
                  <a:pt x="1347601" y="143436"/>
                  <a:pt x="1537653" y="139850"/>
                </a:cubicBezTo>
                <a:cubicBezTo>
                  <a:pt x="1683392" y="121632"/>
                  <a:pt x="1569096" y="138045"/>
                  <a:pt x="1677503" y="118335"/>
                </a:cubicBezTo>
                <a:cubicBezTo>
                  <a:pt x="1698963" y="114433"/>
                  <a:pt x="1720756" y="112309"/>
                  <a:pt x="1742048" y="107577"/>
                </a:cubicBezTo>
                <a:cubicBezTo>
                  <a:pt x="1798445" y="95044"/>
                  <a:pt x="1751577" y="97229"/>
                  <a:pt x="1817352" y="75304"/>
                </a:cubicBezTo>
                <a:cubicBezTo>
                  <a:pt x="1885816" y="52483"/>
                  <a:pt x="1918697" y="51878"/>
                  <a:pt x="1989474" y="43031"/>
                </a:cubicBezTo>
                <a:cubicBezTo>
                  <a:pt x="2062125" y="18813"/>
                  <a:pt x="1972696" y="46759"/>
                  <a:pt x="2086293" y="21516"/>
                </a:cubicBezTo>
                <a:cubicBezTo>
                  <a:pt x="2097363" y="19056"/>
                  <a:pt x="2107409" y="12787"/>
                  <a:pt x="2118566" y="10758"/>
                </a:cubicBezTo>
                <a:cubicBezTo>
                  <a:pt x="2147010" y="5586"/>
                  <a:pt x="2175940" y="3586"/>
                  <a:pt x="2204627" y="0"/>
                </a:cubicBezTo>
                <a:cubicBezTo>
                  <a:pt x="2308618" y="3586"/>
                  <a:pt x="2412927" y="1872"/>
                  <a:pt x="2516599" y="10758"/>
                </a:cubicBezTo>
                <a:cubicBezTo>
                  <a:pt x="2557415" y="14257"/>
                  <a:pt x="2588397" y="38456"/>
                  <a:pt x="2624175" y="53789"/>
                </a:cubicBezTo>
                <a:cubicBezTo>
                  <a:pt x="2634598" y="58256"/>
                  <a:pt x="2645690" y="60960"/>
                  <a:pt x="2656448" y="64546"/>
                </a:cubicBezTo>
                <a:lnTo>
                  <a:pt x="2720994" y="107577"/>
                </a:lnTo>
                <a:cubicBezTo>
                  <a:pt x="2731752" y="114749"/>
                  <a:pt x="2741001" y="125003"/>
                  <a:pt x="2753267" y="129092"/>
                </a:cubicBezTo>
                <a:lnTo>
                  <a:pt x="2785540" y="139850"/>
                </a:lnTo>
                <a:cubicBezTo>
                  <a:pt x="2799884" y="150608"/>
                  <a:pt x="2815893" y="159445"/>
                  <a:pt x="2828571" y="172123"/>
                </a:cubicBezTo>
                <a:cubicBezTo>
                  <a:pt x="2837713" y="181265"/>
                  <a:pt x="2840154" y="196119"/>
                  <a:pt x="2850086" y="204396"/>
                </a:cubicBezTo>
                <a:cubicBezTo>
                  <a:pt x="2862406" y="214662"/>
                  <a:pt x="2879518" y="217412"/>
                  <a:pt x="2893117" y="225911"/>
                </a:cubicBezTo>
                <a:cubicBezTo>
                  <a:pt x="2908321" y="235413"/>
                  <a:pt x="2922654" y="246377"/>
                  <a:pt x="2936147" y="258184"/>
                </a:cubicBezTo>
                <a:cubicBezTo>
                  <a:pt x="2961801" y="280631"/>
                  <a:pt x="2979203" y="308910"/>
                  <a:pt x="3011451" y="322730"/>
                </a:cubicBezTo>
                <a:cubicBezTo>
                  <a:pt x="3025040" y="328554"/>
                  <a:pt x="3039709" y="332872"/>
                  <a:pt x="3054481" y="333487"/>
                </a:cubicBezTo>
                <a:cubicBezTo>
                  <a:pt x="3212164" y="340057"/>
                  <a:pt x="3370039" y="340659"/>
                  <a:pt x="3527818" y="344245"/>
                </a:cubicBezTo>
                <a:cubicBezTo>
                  <a:pt x="3567347" y="354127"/>
                  <a:pt x="3624625" y="369896"/>
                  <a:pt x="3667667" y="376518"/>
                </a:cubicBezTo>
                <a:cubicBezTo>
                  <a:pt x="3696241" y="380914"/>
                  <a:pt x="3725041" y="383690"/>
                  <a:pt x="3753728" y="387276"/>
                </a:cubicBezTo>
                <a:lnTo>
                  <a:pt x="3818274" y="408791"/>
                </a:lnTo>
                <a:lnTo>
                  <a:pt x="3850547" y="419549"/>
                </a:lnTo>
                <a:cubicBezTo>
                  <a:pt x="3874340" y="443342"/>
                  <a:pt x="3885138" y="458359"/>
                  <a:pt x="3915093" y="473337"/>
                </a:cubicBezTo>
                <a:cubicBezTo>
                  <a:pt x="3925235" y="478408"/>
                  <a:pt x="3936608" y="480509"/>
                  <a:pt x="3947366" y="484095"/>
                </a:cubicBezTo>
                <a:cubicBezTo>
                  <a:pt x="3954538" y="494852"/>
                  <a:pt x="3963788" y="504484"/>
                  <a:pt x="3968881" y="516367"/>
                </a:cubicBezTo>
                <a:cubicBezTo>
                  <a:pt x="4010563" y="613623"/>
                  <a:pt x="3947138" y="510646"/>
                  <a:pt x="4001154" y="591671"/>
                </a:cubicBezTo>
                <a:cubicBezTo>
                  <a:pt x="4004740" y="634702"/>
                  <a:pt x="4006205" y="677962"/>
                  <a:pt x="4011912" y="720763"/>
                </a:cubicBezTo>
                <a:cubicBezTo>
                  <a:pt x="4013411" y="732003"/>
                  <a:pt x="4020946" y="741828"/>
                  <a:pt x="4022670" y="753036"/>
                </a:cubicBezTo>
                <a:cubicBezTo>
                  <a:pt x="4028150" y="788654"/>
                  <a:pt x="4028331" y="824937"/>
                  <a:pt x="4033427" y="860612"/>
                </a:cubicBezTo>
                <a:cubicBezTo>
                  <a:pt x="4035518" y="875249"/>
                  <a:pt x="4041754" y="889059"/>
                  <a:pt x="4044185" y="903643"/>
                </a:cubicBezTo>
                <a:cubicBezTo>
                  <a:pt x="4048938" y="932160"/>
                  <a:pt x="4050547" y="961130"/>
                  <a:pt x="4054943" y="989704"/>
                </a:cubicBezTo>
                <a:cubicBezTo>
                  <a:pt x="4062362" y="1037925"/>
                  <a:pt x="4063367" y="1036494"/>
                  <a:pt x="4076458" y="1075765"/>
                </a:cubicBezTo>
                <a:cubicBezTo>
                  <a:pt x="4072872" y="1215614"/>
                  <a:pt x="4071777" y="1355550"/>
                  <a:pt x="4065700" y="1495313"/>
                </a:cubicBezTo>
                <a:cubicBezTo>
                  <a:pt x="4064893" y="1513873"/>
                  <a:pt x="4051193" y="1617397"/>
                  <a:pt x="4033427" y="1635163"/>
                </a:cubicBezTo>
                <a:cubicBezTo>
                  <a:pt x="3992012" y="1676578"/>
                  <a:pt x="4013813" y="1658997"/>
                  <a:pt x="3968881" y="1688951"/>
                </a:cubicBezTo>
                <a:cubicBezTo>
                  <a:pt x="3929436" y="1685365"/>
                  <a:pt x="3889385" y="1685961"/>
                  <a:pt x="3850547" y="1678193"/>
                </a:cubicBezTo>
                <a:cubicBezTo>
                  <a:pt x="3785578" y="1665199"/>
                  <a:pt x="3826995" y="1659759"/>
                  <a:pt x="3786001" y="1635163"/>
                </a:cubicBezTo>
                <a:cubicBezTo>
                  <a:pt x="3776277" y="1629329"/>
                  <a:pt x="3764486" y="1627991"/>
                  <a:pt x="3753728" y="1624405"/>
                </a:cubicBezTo>
                <a:cubicBezTo>
                  <a:pt x="3746556" y="1613647"/>
                  <a:pt x="3741355" y="1601274"/>
                  <a:pt x="3732213" y="1592132"/>
                </a:cubicBezTo>
                <a:cubicBezTo>
                  <a:pt x="3701385" y="1561304"/>
                  <a:pt x="3702663" y="1577357"/>
                  <a:pt x="3667667" y="1559859"/>
                </a:cubicBezTo>
                <a:cubicBezTo>
                  <a:pt x="3656103" y="1554077"/>
                  <a:pt x="3646620" y="1544759"/>
                  <a:pt x="3635394" y="1538344"/>
                </a:cubicBezTo>
                <a:cubicBezTo>
                  <a:pt x="3621471" y="1530388"/>
                  <a:pt x="3606287" y="1524785"/>
                  <a:pt x="3592364" y="1516829"/>
                </a:cubicBezTo>
                <a:cubicBezTo>
                  <a:pt x="3581138" y="1510414"/>
                  <a:pt x="3570187" y="1503390"/>
                  <a:pt x="3560091" y="1495313"/>
                </a:cubicBezTo>
                <a:cubicBezTo>
                  <a:pt x="3552171" y="1488977"/>
                  <a:pt x="3547272" y="1479016"/>
                  <a:pt x="3538575" y="1473798"/>
                </a:cubicBezTo>
                <a:cubicBezTo>
                  <a:pt x="3528852" y="1467964"/>
                  <a:pt x="3516445" y="1468111"/>
                  <a:pt x="3506303" y="1463040"/>
                </a:cubicBezTo>
                <a:cubicBezTo>
                  <a:pt x="3494739" y="1457258"/>
                  <a:pt x="3485594" y="1447307"/>
                  <a:pt x="3474030" y="1441525"/>
                </a:cubicBezTo>
                <a:cubicBezTo>
                  <a:pt x="3463888" y="1436454"/>
                  <a:pt x="3452080" y="1435459"/>
                  <a:pt x="3441757" y="1430767"/>
                </a:cubicBezTo>
                <a:cubicBezTo>
                  <a:pt x="3412559" y="1417495"/>
                  <a:pt x="3382381" y="1405528"/>
                  <a:pt x="3355695" y="1387737"/>
                </a:cubicBezTo>
                <a:cubicBezTo>
                  <a:pt x="3344938" y="1380565"/>
                  <a:pt x="3334987" y="1372004"/>
                  <a:pt x="3323423" y="1366222"/>
                </a:cubicBezTo>
                <a:cubicBezTo>
                  <a:pt x="3306151" y="1357586"/>
                  <a:pt x="3287782" y="1351305"/>
                  <a:pt x="3269634" y="1344706"/>
                </a:cubicBezTo>
                <a:cubicBezTo>
                  <a:pt x="3248320" y="1336956"/>
                  <a:pt x="3223958" y="1335771"/>
                  <a:pt x="3205088" y="1323191"/>
                </a:cubicBezTo>
                <a:cubicBezTo>
                  <a:pt x="3194330" y="1316019"/>
                  <a:pt x="3184379" y="1307458"/>
                  <a:pt x="3172815" y="1301676"/>
                </a:cubicBezTo>
                <a:cubicBezTo>
                  <a:pt x="3162673" y="1296605"/>
                  <a:pt x="3151160" y="1294900"/>
                  <a:pt x="3140543" y="1290918"/>
                </a:cubicBezTo>
                <a:cubicBezTo>
                  <a:pt x="3122462" y="1284138"/>
                  <a:pt x="3104400" y="1277246"/>
                  <a:pt x="3086754" y="1269403"/>
                </a:cubicBezTo>
                <a:cubicBezTo>
                  <a:pt x="3072100" y="1262890"/>
                  <a:pt x="3059195" y="1252106"/>
                  <a:pt x="3043724" y="1247887"/>
                </a:cubicBezTo>
                <a:cubicBezTo>
                  <a:pt x="3019261" y="1241215"/>
                  <a:pt x="2993521" y="1240716"/>
                  <a:pt x="2968420" y="1237130"/>
                </a:cubicBezTo>
                <a:cubicBezTo>
                  <a:pt x="2957662" y="1233544"/>
                  <a:pt x="2947148" y="1229122"/>
                  <a:pt x="2936147" y="1226372"/>
                </a:cubicBezTo>
                <a:cubicBezTo>
                  <a:pt x="2818829" y="1197043"/>
                  <a:pt x="2780673" y="1219682"/>
                  <a:pt x="2613418" y="1226372"/>
                </a:cubicBezTo>
                <a:cubicBezTo>
                  <a:pt x="2581145" y="1237130"/>
                  <a:pt x="2544904" y="1239775"/>
                  <a:pt x="2516599" y="1258645"/>
                </a:cubicBezTo>
                <a:cubicBezTo>
                  <a:pt x="2459875" y="1296460"/>
                  <a:pt x="2510762" y="1267762"/>
                  <a:pt x="2441295" y="1290918"/>
                </a:cubicBezTo>
                <a:cubicBezTo>
                  <a:pt x="2422975" y="1297025"/>
                  <a:pt x="2405964" y="1306754"/>
                  <a:pt x="2387507" y="1312433"/>
                </a:cubicBezTo>
                <a:cubicBezTo>
                  <a:pt x="2359245" y="1321129"/>
                  <a:pt x="2330133" y="1326777"/>
                  <a:pt x="2301446" y="1333949"/>
                </a:cubicBezTo>
                <a:lnTo>
                  <a:pt x="2258415" y="1344706"/>
                </a:lnTo>
                <a:cubicBezTo>
                  <a:pt x="2247658" y="1351878"/>
                  <a:pt x="2237958" y="1360971"/>
                  <a:pt x="2226143" y="1366222"/>
                </a:cubicBezTo>
                <a:cubicBezTo>
                  <a:pt x="2205419" y="1375433"/>
                  <a:pt x="2161597" y="1387737"/>
                  <a:pt x="2161597" y="1387737"/>
                </a:cubicBezTo>
                <a:cubicBezTo>
                  <a:pt x="2119785" y="1429547"/>
                  <a:pt x="2162142" y="1392842"/>
                  <a:pt x="2086293" y="1430767"/>
                </a:cubicBezTo>
                <a:cubicBezTo>
                  <a:pt x="2002880" y="1472474"/>
                  <a:pt x="2102863" y="1436003"/>
                  <a:pt x="2021747" y="1463040"/>
                </a:cubicBezTo>
                <a:cubicBezTo>
                  <a:pt x="1995550" y="1489238"/>
                  <a:pt x="1988101" y="1500166"/>
                  <a:pt x="1946444" y="1516829"/>
                </a:cubicBezTo>
                <a:cubicBezTo>
                  <a:pt x="1929467" y="1523620"/>
                  <a:pt x="1910394" y="1523151"/>
                  <a:pt x="1892655" y="1527586"/>
                </a:cubicBezTo>
                <a:cubicBezTo>
                  <a:pt x="1881654" y="1530336"/>
                  <a:pt x="1870805" y="1533877"/>
                  <a:pt x="1860383" y="1538344"/>
                </a:cubicBezTo>
                <a:cubicBezTo>
                  <a:pt x="1845643" y="1544661"/>
                  <a:pt x="1832006" y="1553346"/>
                  <a:pt x="1817352" y="1559859"/>
                </a:cubicBezTo>
                <a:cubicBezTo>
                  <a:pt x="1799706" y="1567702"/>
                  <a:pt x="1780836" y="1572739"/>
                  <a:pt x="1763564" y="1581375"/>
                </a:cubicBezTo>
                <a:cubicBezTo>
                  <a:pt x="1744862" y="1590726"/>
                  <a:pt x="1728477" y="1604296"/>
                  <a:pt x="1709775" y="1613647"/>
                </a:cubicBezTo>
                <a:cubicBezTo>
                  <a:pt x="1699633" y="1618718"/>
                  <a:pt x="1687645" y="1619334"/>
                  <a:pt x="1677503" y="1624405"/>
                </a:cubicBezTo>
                <a:cubicBezTo>
                  <a:pt x="1594091" y="1666112"/>
                  <a:pt x="1694073" y="1629639"/>
                  <a:pt x="1612957" y="1656678"/>
                </a:cubicBezTo>
                <a:cubicBezTo>
                  <a:pt x="1575404" y="1694229"/>
                  <a:pt x="1601062" y="1674986"/>
                  <a:pt x="1526895" y="1699709"/>
                </a:cubicBezTo>
                <a:lnTo>
                  <a:pt x="1494623" y="1710466"/>
                </a:lnTo>
                <a:cubicBezTo>
                  <a:pt x="1483865" y="1721224"/>
                  <a:pt x="1474730" y="1733896"/>
                  <a:pt x="1462350" y="1742739"/>
                </a:cubicBezTo>
                <a:cubicBezTo>
                  <a:pt x="1439084" y="1759358"/>
                  <a:pt x="1413386" y="1766233"/>
                  <a:pt x="1387046" y="1775012"/>
                </a:cubicBezTo>
                <a:cubicBezTo>
                  <a:pt x="1376288" y="1782184"/>
                  <a:pt x="1365999" y="1790112"/>
                  <a:pt x="1354773" y="1796527"/>
                </a:cubicBezTo>
                <a:cubicBezTo>
                  <a:pt x="1340849" y="1804483"/>
                  <a:pt x="1323919" y="1807607"/>
                  <a:pt x="1311743" y="1818043"/>
                </a:cubicBezTo>
                <a:cubicBezTo>
                  <a:pt x="1298130" y="1829711"/>
                  <a:pt x="1293083" y="1849405"/>
                  <a:pt x="1279470" y="1861073"/>
                </a:cubicBezTo>
                <a:cubicBezTo>
                  <a:pt x="1267294" y="1871510"/>
                  <a:pt x="1250363" y="1874633"/>
                  <a:pt x="1236439" y="1882589"/>
                </a:cubicBezTo>
                <a:cubicBezTo>
                  <a:pt x="1225213" y="1889004"/>
                  <a:pt x="1214098" y="1895827"/>
                  <a:pt x="1204166" y="1904104"/>
                </a:cubicBezTo>
                <a:cubicBezTo>
                  <a:pt x="1192479" y="1913843"/>
                  <a:pt x="1181233" y="1924368"/>
                  <a:pt x="1171893" y="1936377"/>
                </a:cubicBezTo>
                <a:cubicBezTo>
                  <a:pt x="1148669" y="1966237"/>
                  <a:pt x="1125596" y="1995741"/>
                  <a:pt x="1118105" y="2033196"/>
                </a:cubicBezTo>
                <a:cubicBezTo>
                  <a:pt x="1116698" y="2040228"/>
                  <a:pt x="1118105" y="2047539"/>
                  <a:pt x="1118105" y="2054711"/>
                </a:cubicBezTo>
              </a:path>
            </a:pathLst>
          </a:cu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3203575" y="3289300"/>
            <a:ext cx="958850" cy="2584450"/>
          </a:xfrm>
          <a:custGeom>
            <a:rect b="b" l="l" r="r" t="t"/>
            <a:pathLst>
              <a:path extrusionOk="0" h="2583602" w="959878">
                <a:moveTo>
                  <a:pt x="23975" y="324496"/>
                </a:moveTo>
                <a:cubicBezTo>
                  <a:pt x="29354" y="304774"/>
                  <a:pt x="18474" y="343748"/>
                  <a:pt x="45490" y="249193"/>
                </a:cubicBezTo>
                <a:cubicBezTo>
                  <a:pt x="48605" y="238290"/>
                  <a:pt x="49958" y="226355"/>
                  <a:pt x="56248" y="216920"/>
                </a:cubicBezTo>
                <a:cubicBezTo>
                  <a:pt x="64687" y="204262"/>
                  <a:pt x="77763" y="195405"/>
                  <a:pt x="88521" y="184647"/>
                </a:cubicBezTo>
                <a:cubicBezTo>
                  <a:pt x="97270" y="158400"/>
                  <a:pt x="99941" y="140954"/>
                  <a:pt x="120794" y="120101"/>
                </a:cubicBezTo>
                <a:cubicBezTo>
                  <a:pt x="129936" y="110959"/>
                  <a:pt x="142309" y="105758"/>
                  <a:pt x="153067" y="98586"/>
                </a:cubicBezTo>
                <a:cubicBezTo>
                  <a:pt x="165284" y="80261"/>
                  <a:pt x="193511" y="36626"/>
                  <a:pt x="206855" y="23282"/>
                </a:cubicBezTo>
                <a:cubicBezTo>
                  <a:pt x="215997" y="14140"/>
                  <a:pt x="228370" y="8939"/>
                  <a:pt x="239128" y="1767"/>
                </a:cubicBezTo>
                <a:cubicBezTo>
                  <a:pt x="278573" y="5353"/>
                  <a:pt x="319887" y="0"/>
                  <a:pt x="357462" y="12525"/>
                </a:cubicBezTo>
                <a:cubicBezTo>
                  <a:pt x="368220" y="16111"/>
                  <a:pt x="361136" y="35943"/>
                  <a:pt x="368220" y="44798"/>
                </a:cubicBezTo>
                <a:cubicBezTo>
                  <a:pt x="376297" y="54894"/>
                  <a:pt x="389735" y="59141"/>
                  <a:pt x="400493" y="66313"/>
                </a:cubicBezTo>
                <a:cubicBezTo>
                  <a:pt x="441839" y="128334"/>
                  <a:pt x="406043" y="68505"/>
                  <a:pt x="432766" y="130859"/>
                </a:cubicBezTo>
                <a:cubicBezTo>
                  <a:pt x="439083" y="145599"/>
                  <a:pt x="447964" y="159149"/>
                  <a:pt x="454281" y="173889"/>
                </a:cubicBezTo>
                <a:cubicBezTo>
                  <a:pt x="458748" y="184312"/>
                  <a:pt x="459532" y="196249"/>
                  <a:pt x="465039" y="206162"/>
                </a:cubicBezTo>
                <a:cubicBezTo>
                  <a:pt x="477597" y="228766"/>
                  <a:pt x="499892" y="246177"/>
                  <a:pt x="508069" y="270708"/>
                </a:cubicBezTo>
                <a:cubicBezTo>
                  <a:pt x="517286" y="298359"/>
                  <a:pt x="524182" y="316295"/>
                  <a:pt x="529585" y="346012"/>
                </a:cubicBezTo>
                <a:cubicBezTo>
                  <a:pt x="554355" y="482248"/>
                  <a:pt x="525146" y="360187"/>
                  <a:pt x="551100" y="528892"/>
                </a:cubicBezTo>
                <a:cubicBezTo>
                  <a:pt x="552824" y="540100"/>
                  <a:pt x="558873" y="550225"/>
                  <a:pt x="561857" y="561165"/>
                </a:cubicBezTo>
                <a:cubicBezTo>
                  <a:pt x="569637" y="589693"/>
                  <a:pt x="576201" y="618539"/>
                  <a:pt x="583373" y="647226"/>
                </a:cubicBezTo>
                <a:cubicBezTo>
                  <a:pt x="590676" y="676436"/>
                  <a:pt x="600987" y="714789"/>
                  <a:pt x="604888" y="744045"/>
                </a:cubicBezTo>
                <a:cubicBezTo>
                  <a:pt x="625133" y="895879"/>
                  <a:pt x="599700" y="803782"/>
                  <a:pt x="637161" y="916167"/>
                </a:cubicBezTo>
                <a:cubicBezTo>
                  <a:pt x="640747" y="941268"/>
                  <a:pt x="644774" y="966311"/>
                  <a:pt x="647919" y="991471"/>
                </a:cubicBezTo>
                <a:cubicBezTo>
                  <a:pt x="651947" y="1023692"/>
                  <a:pt x="654084" y="1056144"/>
                  <a:pt x="658676" y="1088289"/>
                </a:cubicBezTo>
                <a:cubicBezTo>
                  <a:pt x="664845" y="1131475"/>
                  <a:pt x="674023" y="1174195"/>
                  <a:pt x="680192" y="1217381"/>
                </a:cubicBezTo>
                <a:cubicBezTo>
                  <a:pt x="683778" y="1242482"/>
                  <a:pt x="685976" y="1267821"/>
                  <a:pt x="690949" y="1292685"/>
                </a:cubicBezTo>
                <a:cubicBezTo>
                  <a:pt x="696748" y="1321681"/>
                  <a:pt x="712465" y="1378746"/>
                  <a:pt x="712465" y="1378746"/>
                </a:cubicBezTo>
                <a:cubicBezTo>
                  <a:pt x="716051" y="1411019"/>
                  <a:pt x="718285" y="1443471"/>
                  <a:pt x="723222" y="1475565"/>
                </a:cubicBezTo>
                <a:cubicBezTo>
                  <a:pt x="725470" y="1490178"/>
                  <a:pt x="731889" y="1503959"/>
                  <a:pt x="733980" y="1518595"/>
                </a:cubicBezTo>
                <a:cubicBezTo>
                  <a:pt x="739076" y="1554271"/>
                  <a:pt x="739257" y="1590553"/>
                  <a:pt x="744737" y="1626172"/>
                </a:cubicBezTo>
                <a:cubicBezTo>
                  <a:pt x="746461" y="1637380"/>
                  <a:pt x="752745" y="1647444"/>
                  <a:pt x="755495" y="1658445"/>
                </a:cubicBezTo>
                <a:cubicBezTo>
                  <a:pt x="759930" y="1676183"/>
                  <a:pt x="761818" y="1694494"/>
                  <a:pt x="766253" y="1712233"/>
                </a:cubicBezTo>
                <a:cubicBezTo>
                  <a:pt x="769003" y="1723234"/>
                  <a:pt x="774260" y="1733505"/>
                  <a:pt x="777010" y="1744506"/>
                </a:cubicBezTo>
                <a:lnTo>
                  <a:pt x="798526" y="1830567"/>
                </a:lnTo>
                <a:cubicBezTo>
                  <a:pt x="822750" y="1975919"/>
                  <a:pt x="790461" y="1836626"/>
                  <a:pt x="830799" y="1927386"/>
                </a:cubicBezTo>
                <a:cubicBezTo>
                  <a:pt x="840010" y="1948110"/>
                  <a:pt x="846813" y="1969930"/>
                  <a:pt x="852314" y="1991932"/>
                </a:cubicBezTo>
                <a:cubicBezTo>
                  <a:pt x="855759" y="2005712"/>
                  <a:pt x="866115" y="2051807"/>
                  <a:pt x="873829" y="2067235"/>
                </a:cubicBezTo>
                <a:cubicBezTo>
                  <a:pt x="879611" y="2078799"/>
                  <a:pt x="888173" y="2088750"/>
                  <a:pt x="895345" y="2099508"/>
                </a:cubicBezTo>
                <a:cubicBezTo>
                  <a:pt x="898931" y="2121023"/>
                  <a:pt x="901370" y="2142761"/>
                  <a:pt x="906102" y="2164054"/>
                </a:cubicBezTo>
                <a:cubicBezTo>
                  <a:pt x="908562" y="2175124"/>
                  <a:pt x="914996" y="2185142"/>
                  <a:pt x="916860" y="2196327"/>
                </a:cubicBezTo>
                <a:cubicBezTo>
                  <a:pt x="922198" y="2228357"/>
                  <a:pt x="924031" y="2260873"/>
                  <a:pt x="927617" y="2293146"/>
                </a:cubicBezTo>
                <a:cubicBezTo>
                  <a:pt x="921080" y="2436961"/>
                  <a:pt x="959878" y="2481422"/>
                  <a:pt x="895345" y="2562087"/>
                </a:cubicBezTo>
                <a:cubicBezTo>
                  <a:pt x="889009" y="2570007"/>
                  <a:pt x="881001" y="2576430"/>
                  <a:pt x="873829" y="2583602"/>
                </a:cubicBezTo>
                <a:cubicBezTo>
                  <a:pt x="816455" y="2580016"/>
                  <a:pt x="758411" y="2582296"/>
                  <a:pt x="701707" y="2572845"/>
                </a:cubicBezTo>
                <a:cubicBezTo>
                  <a:pt x="691702" y="2571178"/>
                  <a:pt x="688112" y="2557665"/>
                  <a:pt x="680192" y="2551329"/>
                </a:cubicBezTo>
                <a:cubicBezTo>
                  <a:pt x="612326" y="2497036"/>
                  <a:pt x="678363" y="2560256"/>
                  <a:pt x="626403" y="2508299"/>
                </a:cubicBezTo>
                <a:cubicBezTo>
                  <a:pt x="620943" y="2486457"/>
                  <a:pt x="614150" y="2454606"/>
                  <a:pt x="604888" y="2432995"/>
                </a:cubicBezTo>
                <a:cubicBezTo>
                  <a:pt x="589710" y="2397579"/>
                  <a:pt x="580378" y="2392622"/>
                  <a:pt x="572615" y="2357692"/>
                </a:cubicBezTo>
                <a:cubicBezTo>
                  <a:pt x="569005" y="2341447"/>
                  <a:pt x="557623" y="2258927"/>
                  <a:pt x="551100" y="2239358"/>
                </a:cubicBezTo>
                <a:cubicBezTo>
                  <a:pt x="521253" y="2149815"/>
                  <a:pt x="535060" y="2242574"/>
                  <a:pt x="518827" y="2153296"/>
                </a:cubicBezTo>
                <a:cubicBezTo>
                  <a:pt x="493126" y="2011944"/>
                  <a:pt x="521712" y="2132571"/>
                  <a:pt x="497312" y="2034962"/>
                </a:cubicBezTo>
                <a:cubicBezTo>
                  <a:pt x="493726" y="2002689"/>
                  <a:pt x="491893" y="1970173"/>
                  <a:pt x="486554" y="1938143"/>
                </a:cubicBezTo>
                <a:cubicBezTo>
                  <a:pt x="484690" y="1926958"/>
                  <a:pt x="478546" y="1916872"/>
                  <a:pt x="475796" y="1905871"/>
                </a:cubicBezTo>
                <a:cubicBezTo>
                  <a:pt x="471361" y="1888132"/>
                  <a:pt x="469005" y="1869931"/>
                  <a:pt x="465039" y="1852082"/>
                </a:cubicBezTo>
                <a:cubicBezTo>
                  <a:pt x="461832" y="1837649"/>
                  <a:pt x="457867" y="1823395"/>
                  <a:pt x="454281" y="1809052"/>
                </a:cubicBezTo>
                <a:cubicBezTo>
                  <a:pt x="450695" y="1776779"/>
                  <a:pt x="448861" y="1744263"/>
                  <a:pt x="443523" y="1712233"/>
                </a:cubicBezTo>
                <a:cubicBezTo>
                  <a:pt x="441659" y="1701048"/>
                  <a:pt x="435516" y="1690961"/>
                  <a:pt x="432766" y="1679960"/>
                </a:cubicBezTo>
                <a:cubicBezTo>
                  <a:pt x="428331" y="1662221"/>
                  <a:pt x="426819" y="1643812"/>
                  <a:pt x="422008" y="1626172"/>
                </a:cubicBezTo>
                <a:cubicBezTo>
                  <a:pt x="416041" y="1604292"/>
                  <a:pt x="407665" y="1583141"/>
                  <a:pt x="400493" y="1561626"/>
                </a:cubicBezTo>
                <a:cubicBezTo>
                  <a:pt x="396907" y="1550868"/>
                  <a:pt x="392485" y="1540354"/>
                  <a:pt x="389735" y="1529353"/>
                </a:cubicBezTo>
                <a:lnTo>
                  <a:pt x="378977" y="1486322"/>
                </a:lnTo>
                <a:cubicBezTo>
                  <a:pt x="375391" y="1454049"/>
                  <a:pt x="374204" y="1421418"/>
                  <a:pt x="368220" y="1389503"/>
                </a:cubicBezTo>
                <a:cubicBezTo>
                  <a:pt x="362273" y="1357786"/>
                  <a:pt x="336023" y="1282155"/>
                  <a:pt x="325189" y="1249654"/>
                </a:cubicBezTo>
                <a:cubicBezTo>
                  <a:pt x="321603" y="1238896"/>
                  <a:pt x="316656" y="1228500"/>
                  <a:pt x="314432" y="1217381"/>
                </a:cubicBezTo>
                <a:cubicBezTo>
                  <a:pt x="310846" y="1199452"/>
                  <a:pt x="312746" y="1179468"/>
                  <a:pt x="303674" y="1163593"/>
                </a:cubicBezTo>
                <a:cubicBezTo>
                  <a:pt x="297259" y="1152367"/>
                  <a:pt x="282159" y="1149250"/>
                  <a:pt x="271401" y="1142078"/>
                </a:cubicBezTo>
                <a:cubicBezTo>
                  <a:pt x="267815" y="1131320"/>
                  <a:pt x="265714" y="1119947"/>
                  <a:pt x="260643" y="1109805"/>
                </a:cubicBezTo>
                <a:cubicBezTo>
                  <a:pt x="238571" y="1065661"/>
                  <a:pt x="244294" y="1089367"/>
                  <a:pt x="217613" y="1056016"/>
                </a:cubicBezTo>
                <a:cubicBezTo>
                  <a:pt x="209536" y="1045920"/>
                  <a:pt x="203269" y="1034501"/>
                  <a:pt x="196097" y="1023743"/>
                </a:cubicBezTo>
                <a:cubicBezTo>
                  <a:pt x="192511" y="995056"/>
                  <a:pt x="192352" y="965729"/>
                  <a:pt x="185340" y="937682"/>
                </a:cubicBezTo>
                <a:cubicBezTo>
                  <a:pt x="181451" y="922124"/>
                  <a:pt x="170142" y="909392"/>
                  <a:pt x="163825" y="894652"/>
                </a:cubicBezTo>
                <a:cubicBezTo>
                  <a:pt x="159358" y="884229"/>
                  <a:pt x="155817" y="873380"/>
                  <a:pt x="153067" y="862379"/>
                </a:cubicBezTo>
                <a:cubicBezTo>
                  <a:pt x="148632" y="844641"/>
                  <a:pt x="147120" y="826231"/>
                  <a:pt x="142309" y="808591"/>
                </a:cubicBezTo>
                <a:cubicBezTo>
                  <a:pt x="136342" y="786711"/>
                  <a:pt x="126295" y="766047"/>
                  <a:pt x="120794" y="744045"/>
                </a:cubicBezTo>
                <a:cubicBezTo>
                  <a:pt x="117208" y="729701"/>
                  <a:pt x="115227" y="714858"/>
                  <a:pt x="110036" y="701014"/>
                </a:cubicBezTo>
                <a:cubicBezTo>
                  <a:pt x="104405" y="685998"/>
                  <a:pt x="95693" y="672327"/>
                  <a:pt x="88521" y="657983"/>
                </a:cubicBezTo>
                <a:cubicBezTo>
                  <a:pt x="84935" y="640054"/>
                  <a:pt x="80349" y="622296"/>
                  <a:pt x="77763" y="604195"/>
                </a:cubicBezTo>
                <a:cubicBezTo>
                  <a:pt x="73171" y="572050"/>
                  <a:pt x="72344" y="539406"/>
                  <a:pt x="67006" y="507376"/>
                </a:cubicBezTo>
                <a:cubicBezTo>
                  <a:pt x="65142" y="496191"/>
                  <a:pt x="59363" y="486006"/>
                  <a:pt x="56248" y="475103"/>
                </a:cubicBezTo>
                <a:cubicBezTo>
                  <a:pt x="51655" y="459026"/>
                  <a:pt x="43328" y="416989"/>
                  <a:pt x="34733" y="399800"/>
                </a:cubicBezTo>
                <a:cubicBezTo>
                  <a:pt x="28951" y="388236"/>
                  <a:pt x="20389" y="378285"/>
                  <a:pt x="13217" y="367527"/>
                </a:cubicBezTo>
                <a:cubicBezTo>
                  <a:pt x="0" y="314657"/>
                  <a:pt x="18596" y="344218"/>
                  <a:pt x="23975" y="324496"/>
                </a:cubicBezTo>
                <a:close/>
              </a:path>
            </a:pathLst>
          </a:custGeom>
          <a:noFill/>
          <a:ln cap="flat" cmpd="sng" w="400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69387" cy="641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7"/>
          <p:cNvSpPr/>
          <p:nvPr/>
        </p:nvSpPr>
        <p:spPr>
          <a:xfrm>
            <a:off x="1449387" y="1022350"/>
            <a:ext cx="5586412" cy="2278062"/>
          </a:xfrm>
          <a:custGeom>
            <a:rect b="b" l="l" r="r" t="t"/>
            <a:pathLst>
              <a:path extrusionOk="0" h="2278417" w="5586188">
                <a:moveTo>
                  <a:pt x="1272372" y="2097742"/>
                </a:moveTo>
                <a:cubicBezTo>
                  <a:pt x="1236513" y="2095949"/>
                  <a:pt x="1121610" y="2092996"/>
                  <a:pt x="1046461" y="2086984"/>
                </a:cubicBezTo>
                <a:cubicBezTo>
                  <a:pt x="1021115" y="2084956"/>
                  <a:pt x="995456" y="2072096"/>
                  <a:pt x="971158" y="2065469"/>
                </a:cubicBezTo>
                <a:cubicBezTo>
                  <a:pt x="956102" y="2061363"/>
                  <a:pt x="881701" y="2045572"/>
                  <a:pt x="852823" y="2033196"/>
                </a:cubicBezTo>
                <a:cubicBezTo>
                  <a:pt x="759771" y="1993316"/>
                  <a:pt x="853206" y="2026150"/>
                  <a:pt x="777520" y="2000923"/>
                </a:cubicBezTo>
                <a:cubicBezTo>
                  <a:pt x="766762" y="1993751"/>
                  <a:pt x="756473" y="1985823"/>
                  <a:pt x="745247" y="1979408"/>
                </a:cubicBezTo>
                <a:cubicBezTo>
                  <a:pt x="731323" y="1971452"/>
                  <a:pt x="714392" y="1968329"/>
                  <a:pt x="702216" y="1957892"/>
                </a:cubicBezTo>
                <a:cubicBezTo>
                  <a:pt x="688603" y="1946224"/>
                  <a:pt x="684443" y="1925407"/>
                  <a:pt x="669943" y="1914862"/>
                </a:cubicBezTo>
                <a:cubicBezTo>
                  <a:pt x="644004" y="1895998"/>
                  <a:pt x="583882" y="1871831"/>
                  <a:pt x="583882" y="1871831"/>
                </a:cubicBezTo>
                <a:cubicBezTo>
                  <a:pt x="562367" y="1850316"/>
                  <a:pt x="544653" y="1824163"/>
                  <a:pt x="519336" y="1807285"/>
                </a:cubicBezTo>
                <a:cubicBezTo>
                  <a:pt x="426845" y="1745625"/>
                  <a:pt x="543867" y="1819551"/>
                  <a:pt x="454791" y="1775012"/>
                </a:cubicBezTo>
                <a:cubicBezTo>
                  <a:pt x="392373" y="1743803"/>
                  <a:pt x="454922" y="1760270"/>
                  <a:pt x="379487" y="1731982"/>
                </a:cubicBezTo>
                <a:cubicBezTo>
                  <a:pt x="365643" y="1726791"/>
                  <a:pt x="350800" y="1724810"/>
                  <a:pt x="336456" y="1721224"/>
                </a:cubicBezTo>
                <a:cubicBezTo>
                  <a:pt x="262942" y="1672215"/>
                  <a:pt x="334814" y="1710466"/>
                  <a:pt x="175092" y="1710466"/>
                </a:cubicBezTo>
                <a:cubicBezTo>
                  <a:pt x="153280" y="1710466"/>
                  <a:pt x="132061" y="1703295"/>
                  <a:pt x="110546" y="1699709"/>
                </a:cubicBezTo>
                <a:cubicBezTo>
                  <a:pt x="103374" y="1692537"/>
                  <a:pt x="94657" y="1686632"/>
                  <a:pt x="89031" y="1678193"/>
                </a:cubicBezTo>
                <a:cubicBezTo>
                  <a:pt x="71372" y="1651705"/>
                  <a:pt x="58427" y="1609336"/>
                  <a:pt x="46000" y="1581375"/>
                </a:cubicBezTo>
                <a:cubicBezTo>
                  <a:pt x="39487" y="1566721"/>
                  <a:pt x="31657" y="1552688"/>
                  <a:pt x="24485" y="1538344"/>
                </a:cubicBezTo>
                <a:cubicBezTo>
                  <a:pt x="0" y="1366953"/>
                  <a:pt x="3191" y="1426021"/>
                  <a:pt x="35242" y="1129553"/>
                </a:cubicBezTo>
                <a:cubicBezTo>
                  <a:pt x="37680" y="1107005"/>
                  <a:pt x="49586" y="1086523"/>
                  <a:pt x="56758" y="1065008"/>
                </a:cubicBezTo>
                <a:lnTo>
                  <a:pt x="78273" y="1000462"/>
                </a:lnTo>
                <a:cubicBezTo>
                  <a:pt x="81859" y="989704"/>
                  <a:pt x="81013" y="976207"/>
                  <a:pt x="89031" y="968189"/>
                </a:cubicBezTo>
                <a:cubicBezTo>
                  <a:pt x="106960" y="950259"/>
                  <a:pt x="127605" y="934685"/>
                  <a:pt x="142819" y="914400"/>
                </a:cubicBezTo>
                <a:cubicBezTo>
                  <a:pt x="164334" y="885713"/>
                  <a:pt x="175292" y="844376"/>
                  <a:pt x="207365" y="828339"/>
                </a:cubicBezTo>
                <a:cubicBezTo>
                  <a:pt x="221708" y="821167"/>
                  <a:pt x="237052" y="815719"/>
                  <a:pt x="250395" y="806824"/>
                </a:cubicBezTo>
                <a:cubicBezTo>
                  <a:pt x="258834" y="801198"/>
                  <a:pt x="264119" y="791802"/>
                  <a:pt x="271911" y="785309"/>
                </a:cubicBezTo>
                <a:cubicBezTo>
                  <a:pt x="285685" y="773831"/>
                  <a:pt x="301168" y="764514"/>
                  <a:pt x="314941" y="753036"/>
                </a:cubicBezTo>
                <a:cubicBezTo>
                  <a:pt x="322733" y="746543"/>
                  <a:pt x="328664" y="738013"/>
                  <a:pt x="336456" y="731520"/>
                </a:cubicBezTo>
                <a:cubicBezTo>
                  <a:pt x="350230" y="720042"/>
                  <a:pt x="364799" y="709530"/>
                  <a:pt x="379487" y="699248"/>
                </a:cubicBezTo>
                <a:cubicBezTo>
                  <a:pt x="400671" y="684419"/>
                  <a:pt x="425748" y="674502"/>
                  <a:pt x="444033" y="656217"/>
                </a:cubicBezTo>
                <a:cubicBezTo>
                  <a:pt x="520703" y="579547"/>
                  <a:pt x="433687" y="662344"/>
                  <a:pt x="508579" y="602429"/>
                </a:cubicBezTo>
                <a:cubicBezTo>
                  <a:pt x="516499" y="596093"/>
                  <a:pt x="522174" y="587249"/>
                  <a:pt x="530094" y="580913"/>
                </a:cubicBezTo>
                <a:cubicBezTo>
                  <a:pt x="559884" y="557081"/>
                  <a:pt x="560555" y="560002"/>
                  <a:pt x="594640" y="548640"/>
                </a:cubicBezTo>
                <a:cubicBezTo>
                  <a:pt x="634084" y="489475"/>
                  <a:pt x="594640" y="539676"/>
                  <a:pt x="648428" y="494852"/>
                </a:cubicBezTo>
                <a:cubicBezTo>
                  <a:pt x="731251" y="425832"/>
                  <a:pt x="632853" y="494477"/>
                  <a:pt x="712974" y="441064"/>
                </a:cubicBezTo>
                <a:cubicBezTo>
                  <a:pt x="728952" y="417097"/>
                  <a:pt x="734104" y="404797"/>
                  <a:pt x="756005" y="387276"/>
                </a:cubicBezTo>
                <a:cubicBezTo>
                  <a:pt x="766101" y="379199"/>
                  <a:pt x="778345" y="374037"/>
                  <a:pt x="788278" y="365760"/>
                </a:cubicBezTo>
                <a:cubicBezTo>
                  <a:pt x="799965" y="356021"/>
                  <a:pt x="807893" y="341927"/>
                  <a:pt x="820551" y="333488"/>
                </a:cubicBezTo>
                <a:cubicBezTo>
                  <a:pt x="829986" y="327198"/>
                  <a:pt x="842911" y="328237"/>
                  <a:pt x="852823" y="322730"/>
                </a:cubicBezTo>
                <a:cubicBezTo>
                  <a:pt x="875427" y="310172"/>
                  <a:pt x="899084" y="297983"/>
                  <a:pt x="917369" y="279699"/>
                </a:cubicBezTo>
                <a:cubicBezTo>
                  <a:pt x="924541" y="272527"/>
                  <a:pt x="929813" y="262720"/>
                  <a:pt x="938885" y="258184"/>
                </a:cubicBezTo>
                <a:cubicBezTo>
                  <a:pt x="959170" y="248042"/>
                  <a:pt x="981916" y="243841"/>
                  <a:pt x="1003431" y="236669"/>
                </a:cubicBezTo>
                <a:lnTo>
                  <a:pt x="1067976" y="215153"/>
                </a:lnTo>
                <a:cubicBezTo>
                  <a:pt x="1078734" y="211567"/>
                  <a:pt x="1089064" y="206260"/>
                  <a:pt x="1100249" y="204396"/>
                </a:cubicBezTo>
                <a:cubicBezTo>
                  <a:pt x="1121764" y="200810"/>
                  <a:pt x="1143634" y="198928"/>
                  <a:pt x="1164795" y="193638"/>
                </a:cubicBezTo>
                <a:cubicBezTo>
                  <a:pt x="1186797" y="188138"/>
                  <a:pt x="1207202" y="177043"/>
                  <a:pt x="1229341" y="172123"/>
                </a:cubicBezTo>
                <a:cubicBezTo>
                  <a:pt x="1261614" y="164951"/>
                  <a:pt x="1294216" y="159126"/>
                  <a:pt x="1326160" y="150608"/>
                </a:cubicBezTo>
                <a:cubicBezTo>
                  <a:pt x="1348073" y="144764"/>
                  <a:pt x="1369191" y="136264"/>
                  <a:pt x="1390706" y="129092"/>
                </a:cubicBezTo>
                <a:cubicBezTo>
                  <a:pt x="1401464" y="125506"/>
                  <a:pt x="1411978" y="121085"/>
                  <a:pt x="1422979" y="118335"/>
                </a:cubicBezTo>
                <a:cubicBezTo>
                  <a:pt x="1457244" y="109768"/>
                  <a:pt x="1484289" y="102282"/>
                  <a:pt x="1519798" y="96819"/>
                </a:cubicBezTo>
                <a:cubicBezTo>
                  <a:pt x="1670928" y="73569"/>
                  <a:pt x="1732354" y="83836"/>
                  <a:pt x="1928588" y="75304"/>
                </a:cubicBezTo>
                <a:cubicBezTo>
                  <a:pt x="1986020" y="72807"/>
                  <a:pt x="2043337" y="68132"/>
                  <a:pt x="2100711" y="64546"/>
                </a:cubicBezTo>
                <a:cubicBezTo>
                  <a:pt x="2125812" y="60960"/>
                  <a:pt x="2150832" y="56752"/>
                  <a:pt x="2176014" y="53789"/>
                </a:cubicBezTo>
                <a:cubicBezTo>
                  <a:pt x="2211805" y="49578"/>
                  <a:pt x="2247952" y="48377"/>
                  <a:pt x="2283591" y="43031"/>
                </a:cubicBezTo>
                <a:cubicBezTo>
                  <a:pt x="2319755" y="37606"/>
                  <a:pt x="2354706" y="24321"/>
                  <a:pt x="2391167" y="21516"/>
                </a:cubicBezTo>
                <a:cubicBezTo>
                  <a:pt x="2556297" y="8813"/>
                  <a:pt x="2484732" y="17370"/>
                  <a:pt x="2606320" y="0"/>
                </a:cubicBezTo>
                <a:lnTo>
                  <a:pt x="3284052" y="21516"/>
                </a:lnTo>
                <a:cubicBezTo>
                  <a:pt x="3305843" y="22463"/>
                  <a:pt x="3327040" y="28956"/>
                  <a:pt x="3348598" y="32273"/>
                </a:cubicBezTo>
                <a:cubicBezTo>
                  <a:pt x="3373659" y="36129"/>
                  <a:pt x="3398800" y="39445"/>
                  <a:pt x="3423901" y="43031"/>
                </a:cubicBezTo>
                <a:cubicBezTo>
                  <a:pt x="3441830" y="50203"/>
                  <a:pt x="3459193" y="58997"/>
                  <a:pt x="3477689" y="64546"/>
                </a:cubicBezTo>
                <a:cubicBezTo>
                  <a:pt x="3495203" y="69800"/>
                  <a:pt x="3513661" y="71193"/>
                  <a:pt x="3531478" y="75304"/>
                </a:cubicBezTo>
                <a:cubicBezTo>
                  <a:pt x="3670865" y="107470"/>
                  <a:pt x="3564645" y="88003"/>
                  <a:pt x="3682085" y="107577"/>
                </a:cubicBezTo>
                <a:cubicBezTo>
                  <a:pt x="3692843" y="114749"/>
                  <a:pt x="3702794" y="123310"/>
                  <a:pt x="3714358" y="129092"/>
                </a:cubicBezTo>
                <a:cubicBezTo>
                  <a:pt x="3729526" y="136676"/>
                  <a:pt x="3778687" y="155156"/>
                  <a:pt x="3800419" y="161365"/>
                </a:cubicBezTo>
                <a:cubicBezTo>
                  <a:pt x="3814635" y="165427"/>
                  <a:pt x="3829233" y="168061"/>
                  <a:pt x="3843449" y="172123"/>
                </a:cubicBezTo>
                <a:cubicBezTo>
                  <a:pt x="3854352" y="175238"/>
                  <a:pt x="3864721" y="180130"/>
                  <a:pt x="3875722" y="182880"/>
                </a:cubicBezTo>
                <a:cubicBezTo>
                  <a:pt x="3954039" y="202459"/>
                  <a:pt x="3907730" y="185212"/>
                  <a:pt x="3994056" y="204396"/>
                </a:cubicBezTo>
                <a:cubicBezTo>
                  <a:pt x="4005125" y="206856"/>
                  <a:pt x="4015426" y="212038"/>
                  <a:pt x="4026329" y="215153"/>
                </a:cubicBezTo>
                <a:cubicBezTo>
                  <a:pt x="4040545" y="219215"/>
                  <a:pt x="4054862" y="223011"/>
                  <a:pt x="4069360" y="225911"/>
                </a:cubicBezTo>
                <a:cubicBezTo>
                  <a:pt x="4090749" y="230189"/>
                  <a:pt x="4112613" y="231937"/>
                  <a:pt x="4133906" y="236669"/>
                </a:cubicBezTo>
                <a:cubicBezTo>
                  <a:pt x="4144975" y="239129"/>
                  <a:pt x="4155178" y="244676"/>
                  <a:pt x="4166179" y="247426"/>
                </a:cubicBezTo>
                <a:cubicBezTo>
                  <a:pt x="4183918" y="251861"/>
                  <a:pt x="4202038" y="254598"/>
                  <a:pt x="4219967" y="258184"/>
                </a:cubicBezTo>
                <a:cubicBezTo>
                  <a:pt x="4234311" y="265356"/>
                  <a:pt x="4248258" y="273382"/>
                  <a:pt x="4262998" y="279699"/>
                </a:cubicBezTo>
                <a:cubicBezTo>
                  <a:pt x="4273421" y="284166"/>
                  <a:pt x="4284368" y="287342"/>
                  <a:pt x="4295271" y="290457"/>
                </a:cubicBezTo>
                <a:cubicBezTo>
                  <a:pt x="4340208" y="303297"/>
                  <a:pt x="4352122" y="303518"/>
                  <a:pt x="4402847" y="311972"/>
                </a:cubicBezTo>
                <a:lnTo>
                  <a:pt x="4499666" y="344245"/>
                </a:lnTo>
                <a:cubicBezTo>
                  <a:pt x="4510424" y="347831"/>
                  <a:pt x="4520938" y="352253"/>
                  <a:pt x="4531939" y="355003"/>
                </a:cubicBezTo>
                <a:cubicBezTo>
                  <a:pt x="4545731" y="358451"/>
                  <a:pt x="4591806" y="368800"/>
                  <a:pt x="4607242" y="376518"/>
                </a:cubicBezTo>
                <a:cubicBezTo>
                  <a:pt x="4625944" y="385869"/>
                  <a:pt x="4642329" y="399440"/>
                  <a:pt x="4661031" y="408791"/>
                </a:cubicBezTo>
                <a:cubicBezTo>
                  <a:pt x="4687517" y="422034"/>
                  <a:pt x="4733052" y="426173"/>
                  <a:pt x="4757849" y="430306"/>
                </a:cubicBezTo>
                <a:cubicBezTo>
                  <a:pt x="4796233" y="468690"/>
                  <a:pt x="4766253" y="447048"/>
                  <a:pt x="4843911" y="462579"/>
                </a:cubicBezTo>
                <a:cubicBezTo>
                  <a:pt x="4891685" y="472134"/>
                  <a:pt x="4909068" y="482580"/>
                  <a:pt x="4962245" y="494852"/>
                </a:cubicBezTo>
                <a:cubicBezTo>
                  <a:pt x="4983499" y="499757"/>
                  <a:pt x="5005276" y="502024"/>
                  <a:pt x="5026791" y="505610"/>
                </a:cubicBezTo>
                <a:cubicBezTo>
                  <a:pt x="5121726" y="568901"/>
                  <a:pt x="4969978" y="471823"/>
                  <a:pt x="5123609" y="548640"/>
                </a:cubicBezTo>
                <a:cubicBezTo>
                  <a:pt x="5176782" y="575227"/>
                  <a:pt x="5151426" y="565085"/>
                  <a:pt x="5198913" y="580913"/>
                </a:cubicBezTo>
                <a:cubicBezTo>
                  <a:pt x="5206085" y="588085"/>
                  <a:pt x="5211356" y="597893"/>
                  <a:pt x="5220428" y="602429"/>
                </a:cubicBezTo>
                <a:cubicBezTo>
                  <a:pt x="5246615" y="615523"/>
                  <a:pt x="5297123" y="626981"/>
                  <a:pt x="5328005" y="634702"/>
                </a:cubicBezTo>
                <a:cubicBezTo>
                  <a:pt x="5351798" y="658495"/>
                  <a:pt x="5362595" y="673512"/>
                  <a:pt x="5392551" y="688490"/>
                </a:cubicBezTo>
                <a:cubicBezTo>
                  <a:pt x="5402693" y="693561"/>
                  <a:pt x="5414066" y="695662"/>
                  <a:pt x="5424823" y="699248"/>
                </a:cubicBezTo>
                <a:cubicBezTo>
                  <a:pt x="5450311" y="724735"/>
                  <a:pt x="5477203" y="748812"/>
                  <a:pt x="5489369" y="785309"/>
                </a:cubicBezTo>
                <a:cubicBezTo>
                  <a:pt x="5492955" y="796067"/>
                  <a:pt x="5495056" y="807440"/>
                  <a:pt x="5500127" y="817582"/>
                </a:cubicBezTo>
                <a:cubicBezTo>
                  <a:pt x="5538936" y="895199"/>
                  <a:pt x="5505443" y="798598"/>
                  <a:pt x="5543158" y="892885"/>
                </a:cubicBezTo>
                <a:cubicBezTo>
                  <a:pt x="5551581" y="913942"/>
                  <a:pt x="5557501" y="935916"/>
                  <a:pt x="5564673" y="957431"/>
                </a:cubicBezTo>
                <a:lnTo>
                  <a:pt x="5575431" y="989704"/>
                </a:lnTo>
                <a:lnTo>
                  <a:pt x="5586188" y="1021977"/>
                </a:lnTo>
                <a:cubicBezTo>
                  <a:pt x="5582602" y="1108038"/>
                  <a:pt x="5581794" y="1194260"/>
                  <a:pt x="5575431" y="1280160"/>
                </a:cubicBezTo>
                <a:cubicBezTo>
                  <a:pt x="5574593" y="1291469"/>
                  <a:pt x="5571757" y="1303578"/>
                  <a:pt x="5564673" y="1312433"/>
                </a:cubicBezTo>
                <a:cubicBezTo>
                  <a:pt x="5556596" y="1322529"/>
                  <a:pt x="5543158" y="1326777"/>
                  <a:pt x="5532400" y="1333949"/>
                </a:cubicBezTo>
                <a:cubicBezTo>
                  <a:pt x="5522626" y="1348610"/>
                  <a:pt x="5506403" y="1377517"/>
                  <a:pt x="5489369" y="1387737"/>
                </a:cubicBezTo>
                <a:cubicBezTo>
                  <a:pt x="5479645" y="1393571"/>
                  <a:pt x="5467238" y="1393424"/>
                  <a:pt x="5457096" y="1398495"/>
                </a:cubicBezTo>
                <a:cubicBezTo>
                  <a:pt x="5426095" y="1413996"/>
                  <a:pt x="5427698" y="1426713"/>
                  <a:pt x="5392551" y="1430768"/>
                </a:cubicBezTo>
                <a:cubicBezTo>
                  <a:pt x="5310310" y="1440257"/>
                  <a:pt x="5145125" y="1452283"/>
                  <a:pt x="5145125" y="1452283"/>
                </a:cubicBezTo>
                <a:cubicBezTo>
                  <a:pt x="5130781" y="1455869"/>
                  <a:pt x="5116641" y="1460395"/>
                  <a:pt x="5102094" y="1463040"/>
                </a:cubicBezTo>
                <a:cubicBezTo>
                  <a:pt x="4961518" y="1488599"/>
                  <a:pt x="4732301" y="1490158"/>
                  <a:pt x="4639515" y="1495313"/>
                </a:cubicBezTo>
                <a:cubicBezTo>
                  <a:pt x="4632343" y="1502485"/>
                  <a:pt x="4618675" y="1506709"/>
                  <a:pt x="4618000" y="1516829"/>
                </a:cubicBezTo>
                <a:cubicBezTo>
                  <a:pt x="4614551" y="1568573"/>
                  <a:pt x="4607027" y="1645705"/>
                  <a:pt x="4650273" y="1688951"/>
                </a:cubicBezTo>
                <a:cubicBezTo>
                  <a:pt x="4659415" y="1698093"/>
                  <a:pt x="4671788" y="1703294"/>
                  <a:pt x="4682546" y="1710466"/>
                </a:cubicBezTo>
                <a:cubicBezTo>
                  <a:pt x="4693304" y="1724810"/>
                  <a:pt x="4704398" y="1738907"/>
                  <a:pt x="4714819" y="1753497"/>
                </a:cubicBezTo>
                <a:cubicBezTo>
                  <a:pt x="4742771" y="1792630"/>
                  <a:pt x="4733442" y="1786602"/>
                  <a:pt x="4768607" y="1828800"/>
                </a:cubicBezTo>
                <a:cubicBezTo>
                  <a:pt x="4796923" y="1862779"/>
                  <a:pt x="4813772" y="1856719"/>
                  <a:pt x="4833153" y="1914862"/>
                </a:cubicBezTo>
                <a:cubicBezTo>
                  <a:pt x="4898170" y="2109915"/>
                  <a:pt x="4819810" y="1865937"/>
                  <a:pt x="4865426" y="2033196"/>
                </a:cubicBezTo>
                <a:cubicBezTo>
                  <a:pt x="4871393" y="2055076"/>
                  <a:pt x="4879769" y="2076227"/>
                  <a:pt x="4886941" y="2097742"/>
                </a:cubicBezTo>
                <a:cubicBezTo>
                  <a:pt x="4887302" y="2100629"/>
                  <a:pt x="4913665" y="2250198"/>
                  <a:pt x="4886941" y="2259106"/>
                </a:cubicBezTo>
                <a:cubicBezTo>
                  <a:pt x="4829009" y="2278417"/>
                  <a:pt x="4765021" y="2251935"/>
                  <a:pt x="4704061" y="2248349"/>
                </a:cubicBezTo>
                <a:cubicBezTo>
                  <a:pt x="4686132" y="2244763"/>
                  <a:pt x="4667913" y="2242402"/>
                  <a:pt x="4650273" y="2237591"/>
                </a:cubicBezTo>
                <a:cubicBezTo>
                  <a:pt x="4628393" y="2231624"/>
                  <a:pt x="4585727" y="2216076"/>
                  <a:pt x="4585727" y="2216076"/>
                </a:cubicBezTo>
                <a:cubicBezTo>
                  <a:pt x="4522797" y="2153146"/>
                  <a:pt x="4546004" y="2183385"/>
                  <a:pt x="4510423" y="2130015"/>
                </a:cubicBezTo>
                <a:cubicBezTo>
                  <a:pt x="4484741" y="2052963"/>
                  <a:pt x="4521457" y="2141104"/>
                  <a:pt x="4467393" y="2076226"/>
                </a:cubicBezTo>
                <a:cubicBezTo>
                  <a:pt x="4457127" y="2063907"/>
                  <a:pt x="4455723" y="2045854"/>
                  <a:pt x="4445878" y="2033196"/>
                </a:cubicBezTo>
                <a:cubicBezTo>
                  <a:pt x="4430311" y="2013181"/>
                  <a:pt x="4410019" y="1997338"/>
                  <a:pt x="4392089" y="1979408"/>
                </a:cubicBezTo>
                <a:cubicBezTo>
                  <a:pt x="4361428" y="1948747"/>
                  <a:pt x="4379019" y="1963522"/>
                  <a:pt x="4338301" y="1936377"/>
                </a:cubicBezTo>
                <a:cubicBezTo>
                  <a:pt x="4290184" y="1864201"/>
                  <a:pt x="4346866" y="1934915"/>
                  <a:pt x="4284513" y="1893346"/>
                </a:cubicBezTo>
                <a:cubicBezTo>
                  <a:pt x="4271855" y="1884907"/>
                  <a:pt x="4264620" y="1869916"/>
                  <a:pt x="4252240" y="1861073"/>
                </a:cubicBezTo>
                <a:cubicBezTo>
                  <a:pt x="4239190" y="1851752"/>
                  <a:pt x="4223553" y="1846730"/>
                  <a:pt x="4209209" y="1839558"/>
                </a:cubicBezTo>
                <a:cubicBezTo>
                  <a:pt x="4156642" y="1786991"/>
                  <a:pt x="4199982" y="1823528"/>
                  <a:pt x="4133906" y="1785770"/>
                </a:cubicBezTo>
                <a:cubicBezTo>
                  <a:pt x="4122680" y="1779355"/>
                  <a:pt x="4113448" y="1769506"/>
                  <a:pt x="4101633" y="1764255"/>
                </a:cubicBezTo>
                <a:cubicBezTo>
                  <a:pt x="4080908" y="1755044"/>
                  <a:pt x="4058602" y="1749911"/>
                  <a:pt x="4037087" y="1742739"/>
                </a:cubicBezTo>
                <a:cubicBezTo>
                  <a:pt x="4009146" y="1733425"/>
                  <a:pt x="3976768" y="1723337"/>
                  <a:pt x="3951026" y="1710466"/>
                </a:cubicBezTo>
                <a:cubicBezTo>
                  <a:pt x="3939462" y="1704684"/>
                  <a:pt x="3929979" y="1695366"/>
                  <a:pt x="3918753" y="1688951"/>
                </a:cubicBezTo>
                <a:cubicBezTo>
                  <a:pt x="3904829" y="1680995"/>
                  <a:pt x="3890066" y="1674608"/>
                  <a:pt x="3875722" y="1667436"/>
                </a:cubicBezTo>
                <a:cubicBezTo>
                  <a:pt x="3836499" y="1628211"/>
                  <a:pt x="3874621" y="1658954"/>
                  <a:pt x="3811176" y="1635163"/>
                </a:cubicBezTo>
                <a:cubicBezTo>
                  <a:pt x="3796161" y="1629532"/>
                  <a:pt x="3782886" y="1619965"/>
                  <a:pt x="3768146" y="1613648"/>
                </a:cubicBezTo>
                <a:cubicBezTo>
                  <a:pt x="3757723" y="1609181"/>
                  <a:pt x="3746491" y="1606872"/>
                  <a:pt x="3735873" y="1602890"/>
                </a:cubicBezTo>
                <a:cubicBezTo>
                  <a:pt x="3717792" y="1596110"/>
                  <a:pt x="3699731" y="1589218"/>
                  <a:pt x="3682085" y="1581375"/>
                </a:cubicBezTo>
                <a:cubicBezTo>
                  <a:pt x="3667430" y="1574862"/>
                  <a:pt x="3654268" y="1564930"/>
                  <a:pt x="3639054" y="1559859"/>
                </a:cubicBezTo>
                <a:cubicBezTo>
                  <a:pt x="3621708" y="1554077"/>
                  <a:pt x="3603195" y="1552688"/>
                  <a:pt x="3585266" y="1549102"/>
                </a:cubicBezTo>
                <a:cubicBezTo>
                  <a:pt x="3578094" y="1541930"/>
                  <a:pt x="3572823" y="1532122"/>
                  <a:pt x="3563751" y="1527586"/>
                </a:cubicBezTo>
                <a:cubicBezTo>
                  <a:pt x="3543466" y="1517443"/>
                  <a:pt x="3520262" y="1514494"/>
                  <a:pt x="3499205" y="1506071"/>
                </a:cubicBezTo>
                <a:cubicBezTo>
                  <a:pt x="3481275" y="1498899"/>
                  <a:pt x="3463497" y="1491336"/>
                  <a:pt x="3445416" y="1484556"/>
                </a:cubicBezTo>
                <a:cubicBezTo>
                  <a:pt x="3434798" y="1480574"/>
                  <a:pt x="3423056" y="1479305"/>
                  <a:pt x="3413143" y="1473798"/>
                </a:cubicBezTo>
                <a:cubicBezTo>
                  <a:pt x="3390539" y="1461240"/>
                  <a:pt x="3373129" y="1438945"/>
                  <a:pt x="3348598" y="1430768"/>
                </a:cubicBezTo>
                <a:cubicBezTo>
                  <a:pt x="3337840" y="1427182"/>
                  <a:pt x="3326238" y="1425517"/>
                  <a:pt x="3316325" y="1420010"/>
                </a:cubicBezTo>
                <a:cubicBezTo>
                  <a:pt x="3205359" y="1358361"/>
                  <a:pt x="3292529" y="1390562"/>
                  <a:pt x="3219506" y="1366222"/>
                </a:cubicBezTo>
                <a:cubicBezTo>
                  <a:pt x="3208748" y="1359050"/>
                  <a:pt x="3199168" y="1349679"/>
                  <a:pt x="3187233" y="1344706"/>
                </a:cubicBezTo>
                <a:cubicBezTo>
                  <a:pt x="3155831" y="1331622"/>
                  <a:pt x="3118719" y="1331303"/>
                  <a:pt x="3090414" y="1312433"/>
                </a:cubicBezTo>
                <a:cubicBezTo>
                  <a:pt x="3041453" y="1279793"/>
                  <a:pt x="3076768" y="1299248"/>
                  <a:pt x="3025868" y="1280160"/>
                </a:cubicBezTo>
                <a:cubicBezTo>
                  <a:pt x="3007787" y="1273380"/>
                  <a:pt x="2990710" y="1263726"/>
                  <a:pt x="2972080" y="1258645"/>
                </a:cubicBezTo>
                <a:cubicBezTo>
                  <a:pt x="2758865" y="1200497"/>
                  <a:pt x="3019583" y="1283654"/>
                  <a:pt x="2864503" y="1237130"/>
                </a:cubicBezTo>
                <a:cubicBezTo>
                  <a:pt x="2800902" y="1218050"/>
                  <a:pt x="2737816" y="1188921"/>
                  <a:pt x="2670866" y="1183342"/>
                </a:cubicBezTo>
                <a:cubicBezTo>
                  <a:pt x="2552653" y="1173491"/>
                  <a:pt x="2567891" y="1178310"/>
                  <a:pt x="2477228" y="1161826"/>
                </a:cubicBezTo>
                <a:cubicBezTo>
                  <a:pt x="2459239" y="1158555"/>
                  <a:pt x="2441476" y="1154075"/>
                  <a:pt x="2423440" y="1151069"/>
                </a:cubicBezTo>
                <a:cubicBezTo>
                  <a:pt x="2389118" y="1145349"/>
                  <a:pt x="2319319" y="1137493"/>
                  <a:pt x="2283591" y="1129553"/>
                </a:cubicBezTo>
                <a:cubicBezTo>
                  <a:pt x="2272522" y="1127093"/>
                  <a:pt x="2262437" y="1121020"/>
                  <a:pt x="2251318" y="1118796"/>
                </a:cubicBezTo>
                <a:cubicBezTo>
                  <a:pt x="2226454" y="1113823"/>
                  <a:pt x="2201115" y="1111624"/>
                  <a:pt x="2176014" y="1108038"/>
                </a:cubicBezTo>
                <a:cubicBezTo>
                  <a:pt x="2107882" y="1111624"/>
                  <a:pt x="2039159" y="1109147"/>
                  <a:pt x="1971619" y="1118796"/>
                </a:cubicBezTo>
                <a:cubicBezTo>
                  <a:pt x="1961578" y="1120230"/>
                  <a:pt x="1958542" y="1134685"/>
                  <a:pt x="1950103" y="1140311"/>
                </a:cubicBezTo>
                <a:cubicBezTo>
                  <a:pt x="1936760" y="1149206"/>
                  <a:pt x="1921416" y="1154654"/>
                  <a:pt x="1907073" y="1161826"/>
                </a:cubicBezTo>
                <a:cubicBezTo>
                  <a:pt x="1884937" y="1183964"/>
                  <a:pt x="1870332" y="1196541"/>
                  <a:pt x="1853285" y="1226372"/>
                </a:cubicBezTo>
                <a:cubicBezTo>
                  <a:pt x="1847659" y="1236217"/>
                  <a:pt x="1847598" y="1248503"/>
                  <a:pt x="1842527" y="1258645"/>
                </a:cubicBezTo>
                <a:cubicBezTo>
                  <a:pt x="1824597" y="1294504"/>
                  <a:pt x="1821013" y="1290918"/>
                  <a:pt x="1788739" y="1312433"/>
                </a:cubicBezTo>
                <a:cubicBezTo>
                  <a:pt x="1755659" y="1378592"/>
                  <a:pt x="1776119" y="1342121"/>
                  <a:pt x="1724193" y="1420010"/>
                </a:cubicBezTo>
                <a:cubicBezTo>
                  <a:pt x="1717021" y="1430768"/>
                  <a:pt x="1706767" y="1440017"/>
                  <a:pt x="1702678" y="1452283"/>
                </a:cubicBezTo>
                <a:cubicBezTo>
                  <a:pt x="1699092" y="1463041"/>
                  <a:pt x="1697546" y="1474711"/>
                  <a:pt x="1691920" y="1484556"/>
                </a:cubicBezTo>
                <a:cubicBezTo>
                  <a:pt x="1683024" y="1500123"/>
                  <a:pt x="1671454" y="1514093"/>
                  <a:pt x="1659647" y="1527586"/>
                </a:cubicBezTo>
                <a:cubicBezTo>
                  <a:pt x="1646289" y="1542852"/>
                  <a:pt x="1616616" y="1570617"/>
                  <a:pt x="1616616" y="1570617"/>
                </a:cubicBezTo>
                <a:cubicBezTo>
                  <a:pt x="1574593" y="1654665"/>
                  <a:pt x="1621894" y="1576098"/>
                  <a:pt x="1552071" y="1645920"/>
                </a:cubicBezTo>
                <a:cubicBezTo>
                  <a:pt x="1542929" y="1655062"/>
                  <a:pt x="1538632" y="1668097"/>
                  <a:pt x="1530555" y="1678193"/>
                </a:cubicBezTo>
                <a:cubicBezTo>
                  <a:pt x="1524219" y="1686113"/>
                  <a:pt x="1515376" y="1691789"/>
                  <a:pt x="1509040" y="1699709"/>
                </a:cubicBezTo>
                <a:cubicBezTo>
                  <a:pt x="1500963" y="1709805"/>
                  <a:pt x="1495602" y="1721886"/>
                  <a:pt x="1487525" y="1731982"/>
                </a:cubicBezTo>
                <a:cubicBezTo>
                  <a:pt x="1481189" y="1739902"/>
                  <a:pt x="1472345" y="1745577"/>
                  <a:pt x="1466009" y="1753497"/>
                </a:cubicBezTo>
                <a:cubicBezTo>
                  <a:pt x="1457932" y="1763593"/>
                  <a:pt x="1453636" y="1776628"/>
                  <a:pt x="1444494" y="1785770"/>
                </a:cubicBezTo>
                <a:cubicBezTo>
                  <a:pt x="1435352" y="1794912"/>
                  <a:pt x="1422979" y="1800113"/>
                  <a:pt x="1412221" y="1807285"/>
                </a:cubicBezTo>
                <a:cubicBezTo>
                  <a:pt x="1408635" y="1818043"/>
                  <a:pt x="1407753" y="1830123"/>
                  <a:pt x="1401463" y="1839558"/>
                </a:cubicBezTo>
                <a:cubicBezTo>
                  <a:pt x="1393024" y="1852216"/>
                  <a:pt x="1378930" y="1860144"/>
                  <a:pt x="1369191" y="1871831"/>
                </a:cubicBezTo>
                <a:cubicBezTo>
                  <a:pt x="1360914" y="1881764"/>
                  <a:pt x="1354847" y="1893346"/>
                  <a:pt x="1347675" y="1904104"/>
                </a:cubicBezTo>
                <a:cubicBezTo>
                  <a:pt x="1320637" y="1985223"/>
                  <a:pt x="1357110" y="1885234"/>
                  <a:pt x="1315402" y="1968650"/>
                </a:cubicBezTo>
                <a:cubicBezTo>
                  <a:pt x="1287472" y="2024511"/>
                  <a:pt x="1325155" y="1980414"/>
                  <a:pt x="1283129" y="2022438"/>
                </a:cubicBezTo>
                <a:cubicBezTo>
                  <a:pt x="1282197" y="2026167"/>
                  <a:pt x="1267403" y="2090023"/>
                  <a:pt x="1261614" y="2097742"/>
                </a:cubicBezTo>
                <a:cubicBezTo>
                  <a:pt x="1256803" y="2104156"/>
                  <a:pt x="1308231" y="2099535"/>
                  <a:pt x="1272372" y="2097742"/>
                </a:cubicBezTo>
                <a:close/>
              </a:path>
            </a:pathLst>
          </a:custGeom>
          <a:noFill/>
          <a:ln cap="flat" cmpd="sng" w="40000">
            <a:solidFill>
              <a:srgbClr val="862A4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/>
          <p:nvPr/>
        </p:nvSpPr>
        <p:spPr>
          <a:xfrm>
            <a:off x="3138487" y="3070225"/>
            <a:ext cx="1773237" cy="2501900"/>
          </a:xfrm>
          <a:custGeom>
            <a:rect b="b" l="l" r="r" t="t"/>
            <a:pathLst>
              <a:path extrusionOk="0" h="2502357" w="1772204">
                <a:moveTo>
                  <a:pt x="315495" y="15831"/>
                </a:moveTo>
                <a:cubicBezTo>
                  <a:pt x="300344" y="21178"/>
                  <a:pt x="324403" y="6922"/>
                  <a:pt x="288758" y="42567"/>
                </a:cubicBezTo>
                <a:cubicBezTo>
                  <a:pt x="284214" y="47111"/>
                  <a:pt x="277653" y="49148"/>
                  <a:pt x="272716" y="53262"/>
                </a:cubicBezTo>
                <a:cubicBezTo>
                  <a:pt x="266907" y="58103"/>
                  <a:pt x="263240" y="65552"/>
                  <a:pt x="256674" y="69304"/>
                </a:cubicBezTo>
                <a:cubicBezTo>
                  <a:pt x="250293" y="72950"/>
                  <a:pt x="242414" y="72869"/>
                  <a:pt x="235284" y="74652"/>
                </a:cubicBezTo>
                <a:cubicBezTo>
                  <a:pt x="233502" y="79999"/>
                  <a:pt x="233923" y="86708"/>
                  <a:pt x="229937" y="90694"/>
                </a:cubicBezTo>
                <a:cubicBezTo>
                  <a:pt x="225951" y="94680"/>
                  <a:pt x="218822" y="93304"/>
                  <a:pt x="213895" y="96041"/>
                </a:cubicBezTo>
                <a:cubicBezTo>
                  <a:pt x="202659" y="102283"/>
                  <a:pt x="192506" y="110301"/>
                  <a:pt x="181811" y="117431"/>
                </a:cubicBezTo>
                <a:cubicBezTo>
                  <a:pt x="181806" y="117434"/>
                  <a:pt x="149731" y="138816"/>
                  <a:pt x="149727" y="138820"/>
                </a:cubicBezTo>
                <a:cubicBezTo>
                  <a:pt x="144379" y="144167"/>
                  <a:pt x="139494" y="150021"/>
                  <a:pt x="133684" y="154862"/>
                </a:cubicBezTo>
                <a:cubicBezTo>
                  <a:pt x="128747" y="158976"/>
                  <a:pt x="122872" y="161821"/>
                  <a:pt x="117642" y="165557"/>
                </a:cubicBezTo>
                <a:cubicBezTo>
                  <a:pt x="85249" y="188695"/>
                  <a:pt x="108363" y="175544"/>
                  <a:pt x="74863" y="192294"/>
                </a:cubicBezTo>
                <a:cubicBezTo>
                  <a:pt x="69516" y="199424"/>
                  <a:pt x="64621" y="206916"/>
                  <a:pt x="58821" y="213683"/>
                </a:cubicBezTo>
                <a:cubicBezTo>
                  <a:pt x="27941" y="249709"/>
                  <a:pt x="55722" y="210311"/>
                  <a:pt x="32084" y="245767"/>
                </a:cubicBezTo>
                <a:cubicBezTo>
                  <a:pt x="18645" y="286089"/>
                  <a:pt x="36773" y="236390"/>
                  <a:pt x="16042" y="277852"/>
                </a:cubicBezTo>
                <a:cubicBezTo>
                  <a:pt x="13521" y="282893"/>
                  <a:pt x="12243" y="288474"/>
                  <a:pt x="10695" y="293894"/>
                </a:cubicBezTo>
                <a:cubicBezTo>
                  <a:pt x="5662" y="311510"/>
                  <a:pt x="3675" y="323648"/>
                  <a:pt x="0" y="342020"/>
                </a:cubicBezTo>
                <a:cubicBezTo>
                  <a:pt x="1783" y="397276"/>
                  <a:pt x="627" y="452705"/>
                  <a:pt x="5348" y="507788"/>
                </a:cubicBezTo>
                <a:cubicBezTo>
                  <a:pt x="6029" y="515730"/>
                  <a:pt x="13082" y="521777"/>
                  <a:pt x="16042" y="529178"/>
                </a:cubicBezTo>
                <a:cubicBezTo>
                  <a:pt x="20229" y="539645"/>
                  <a:pt x="21695" y="551179"/>
                  <a:pt x="26737" y="561262"/>
                </a:cubicBezTo>
                <a:cubicBezTo>
                  <a:pt x="30302" y="568392"/>
                  <a:pt x="33561" y="575684"/>
                  <a:pt x="37432" y="582652"/>
                </a:cubicBezTo>
                <a:cubicBezTo>
                  <a:pt x="42479" y="591737"/>
                  <a:pt x="49173" y="599926"/>
                  <a:pt x="53474" y="609388"/>
                </a:cubicBezTo>
                <a:cubicBezTo>
                  <a:pt x="58139" y="619651"/>
                  <a:pt x="60604" y="630778"/>
                  <a:pt x="64169" y="641473"/>
                </a:cubicBezTo>
                <a:lnTo>
                  <a:pt x="80211" y="689599"/>
                </a:lnTo>
                <a:lnTo>
                  <a:pt x="85558" y="705641"/>
                </a:lnTo>
                <a:lnTo>
                  <a:pt x="90906" y="721683"/>
                </a:lnTo>
                <a:cubicBezTo>
                  <a:pt x="92688" y="734160"/>
                  <a:pt x="95058" y="746568"/>
                  <a:pt x="96253" y="759115"/>
                </a:cubicBezTo>
                <a:cubicBezTo>
                  <a:pt x="98625" y="784020"/>
                  <a:pt x="97889" y="809237"/>
                  <a:pt x="101600" y="833978"/>
                </a:cubicBezTo>
                <a:cubicBezTo>
                  <a:pt x="103272" y="845126"/>
                  <a:pt x="109561" y="855125"/>
                  <a:pt x="112295" y="866062"/>
                </a:cubicBezTo>
                <a:cubicBezTo>
                  <a:pt x="114077" y="873192"/>
                  <a:pt x="115530" y="880413"/>
                  <a:pt x="117642" y="887452"/>
                </a:cubicBezTo>
                <a:cubicBezTo>
                  <a:pt x="120881" y="898250"/>
                  <a:pt x="122084" y="910156"/>
                  <a:pt x="128337" y="919536"/>
                </a:cubicBezTo>
                <a:cubicBezTo>
                  <a:pt x="131902" y="924883"/>
                  <a:pt x="134918" y="930641"/>
                  <a:pt x="139032" y="935578"/>
                </a:cubicBezTo>
                <a:cubicBezTo>
                  <a:pt x="143873" y="941387"/>
                  <a:pt x="150679" y="945466"/>
                  <a:pt x="155074" y="951620"/>
                </a:cubicBezTo>
                <a:cubicBezTo>
                  <a:pt x="159707" y="958107"/>
                  <a:pt x="161814" y="966089"/>
                  <a:pt x="165769" y="973010"/>
                </a:cubicBezTo>
                <a:cubicBezTo>
                  <a:pt x="168957" y="978590"/>
                  <a:pt x="173853" y="983179"/>
                  <a:pt x="176463" y="989052"/>
                </a:cubicBezTo>
                <a:cubicBezTo>
                  <a:pt x="181041" y="999354"/>
                  <a:pt x="180394" y="1012117"/>
                  <a:pt x="187158" y="1021136"/>
                </a:cubicBezTo>
                <a:cubicBezTo>
                  <a:pt x="217832" y="1062034"/>
                  <a:pt x="190405" y="1022808"/>
                  <a:pt x="213895" y="1063915"/>
                </a:cubicBezTo>
                <a:cubicBezTo>
                  <a:pt x="221095" y="1076515"/>
                  <a:pt x="232436" y="1089872"/>
                  <a:pt x="240632" y="1101346"/>
                </a:cubicBezTo>
                <a:cubicBezTo>
                  <a:pt x="244368" y="1106576"/>
                  <a:pt x="247762" y="1112041"/>
                  <a:pt x="251327" y="1117388"/>
                </a:cubicBezTo>
                <a:cubicBezTo>
                  <a:pt x="264542" y="1157035"/>
                  <a:pt x="256979" y="1139390"/>
                  <a:pt x="272716" y="1170862"/>
                </a:cubicBezTo>
                <a:cubicBezTo>
                  <a:pt x="274498" y="1179774"/>
                  <a:pt x="275859" y="1188782"/>
                  <a:pt x="278063" y="1197599"/>
                </a:cubicBezTo>
                <a:cubicBezTo>
                  <a:pt x="279430" y="1203067"/>
                  <a:pt x="282306" y="1208114"/>
                  <a:pt x="283411" y="1213641"/>
                </a:cubicBezTo>
                <a:cubicBezTo>
                  <a:pt x="285883" y="1226000"/>
                  <a:pt x="286503" y="1238672"/>
                  <a:pt x="288758" y="1251073"/>
                </a:cubicBezTo>
                <a:cubicBezTo>
                  <a:pt x="290954" y="1263149"/>
                  <a:pt x="303211" y="1304069"/>
                  <a:pt x="304800" y="1309894"/>
                </a:cubicBezTo>
                <a:cubicBezTo>
                  <a:pt x="316915" y="1354317"/>
                  <a:pt x="301638" y="1305754"/>
                  <a:pt x="320842" y="1363367"/>
                </a:cubicBezTo>
                <a:cubicBezTo>
                  <a:pt x="322625" y="1368715"/>
                  <a:pt x="323063" y="1374720"/>
                  <a:pt x="326190" y="1379410"/>
                </a:cubicBezTo>
                <a:cubicBezTo>
                  <a:pt x="373127" y="1449817"/>
                  <a:pt x="325927" y="1383560"/>
                  <a:pt x="363621" y="1427536"/>
                </a:cubicBezTo>
                <a:cubicBezTo>
                  <a:pt x="369421" y="1434303"/>
                  <a:pt x="373361" y="1442623"/>
                  <a:pt x="379663" y="1448925"/>
                </a:cubicBezTo>
                <a:cubicBezTo>
                  <a:pt x="385965" y="1455227"/>
                  <a:pt x="394346" y="1459098"/>
                  <a:pt x="401053" y="1464967"/>
                </a:cubicBezTo>
                <a:cubicBezTo>
                  <a:pt x="408641" y="1471607"/>
                  <a:pt x="414483" y="1480167"/>
                  <a:pt x="422442" y="1486357"/>
                </a:cubicBezTo>
                <a:cubicBezTo>
                  <a:pt x="430646" y="1492738"/>
                  <a:pt x="440864" y="1496163"/>
                  <a:pt x="449179" y="1502399"/>
                </a:cubicBezTo>
                <a:cubicBezTo>
                  <a:pt x="455229" y="1506936"/>
                  <a:pt x="459067" y="1514046"/>
                  <a:pt x="465221" y="1518441"/>
                </a:cubicBezTo>
                <a:cubicBezTo>
                  <a:pt x="471708" y="1523074"/>
                  <a:pt x="479690" y="1525181"/>
                  <a:pt x="486611" y="1529136"/>
                </a:cubicBezTo>
                <a:cubicBezTo>
                  <a:pt x="539509" y="1559364"/>
                  <a:pt x="459418" y="1518215"/>
                  <a:pt x="524042" y="1550525"/>
                </a:cubicBezTo>
                <a:cubicBezTo>
                  <a:pt x="543668" y="1579964"/>
                  <a:pt x="523383" y="1556100"/>
                  <a:pt x="561474" y="1577262"/>
                </a:cubicBezTo>
                <a:cubicBezTo>
                  <a:pt x="569265" y="1581590"/>
                  <a:pt x="575306" y="1588581"/>
                  <a:pt x="582863" y="1593304"/>
                </a:cubicBezTo>
                <a:cubicBezTo>
                  <a:pt x="589623" y="1597529"/>
                  <a:pt x="597123" y="1600434"/>
                  <a:pt x="604253" y="1603999"/>
                </a:cubicBezTo>
                <a:cubicBezTo>
                  <a:pt x="607818" y="1609346"/>
                  <a:pt x="614747" y="1613617"/>
                  <a:pt x="614948" y="1620041"/>
                </a:cubicBezTo>
                <a:cubicBezTo>
                  <a:pt x="619309" y="1759606"/>
                  <a:pt x="626945" y="1731750"/>
                  <a:pt x="598906" y="1801852"/>
                </a:cubicBezTo>
                <a:cubicBezTo>
                  <a:pt x="595889" y="1822966"/>
                  <a:pt x="593421" y="1845179"/>
                  <a:pt x="588211" y="1866020"/>
                </a:cubicBezTo>
                <a:cubicBezTo>
                  <a:pt x="586844" y="1871488"/>
                  <a:pt x="584412" y="1876642"/>
                  <a:pt x="582863" y="1882062"/>
                </a:cubicBezTo>
                <a:cubicBezTo>
                  <a:pt x="580844" y="1889129"/>
                  <a:pt x="579298" y="1896322"/>
                  <a:pt x="577516" y="1903452"/>
                </a:cubicBezTo>
                <a:cubicBezTo>
                  <a:pt x="575734" y="1955143"/>
                  <a:pt x="576464" y="2006982"/>
                  <a:pt x="572169" y="2058525"/>
                </a:cubicBezTo>
                <a:cubicBezTo>
                  <a:pt x="571489" y="2066684"/>
                  <a:pt x="560555" y="2098716"/>
                  <a:pt x="556127" y="2111999"/>
                </a:cubicBezTo>
                <a:cubicBezTo>
                  <a:pt x="554344" y="2124476"/>
                  <a:pt x="553251" y="2137072"/>
                  <a:pt x="550779" y="2149431"/>
                </a:cubicBezTo>
                <a:cubicBezTo>
                  <a:pt x="549674" y="2154958"/>
                  <a:pt x="546981" y="2160053"/>
                  <a:pt x="545432" y="2165473"/>
                </a:cubicBezTo>
                <a:cubicBezTo>
                  <a:pt x="543413" y="2172539"/>
                  <a:pt x="541867" y="2179732"/>
                  <a:pt x="540084" y="2186862"/>
                </a:cubicBezTo>
                <a:cubicBezTo>
                  <a:pt x="541867" y="2202904"/>
                  <a:pt x="541517" y="2219329"/>
                  <a:pt x="545432" y="2234988"/>
                </a:cubicBezTo>
                <a:cubicBezTo>
                  <a:pt x="546991" y="2241223"/>
                  <a:pt x="553870" y="2245013"/>
                  <a:pt x="556127" y="2251031"/>
                </a:cubicBezTo>
                <a:cubicBezTo>
                  <a:pt x="587224" y="2333958"/>
                  <a:pt x="536195" y="2227209"/>
                  <a:pt x="572169" y="2299157"/>
                </a:cubicBezTo>
                <a:cubicBezTo>
                  <a:pt x="583888" y="2357754"/>
                  <a:pt x="569234" y="2296677"/>
                  <a:pt x="588211" y="2347283"/>
                </a:cubicBezTo>
                <a:cubicBezTo>
                  <a:pt x="590792" y="2354164"/>
                  <a:pt x="590271" y="2362099"/>
                  <a:pt x="593558" y="2368673"/>
                </a:cubicBezTo>
                <a:cubicBezTo>
                  <a:pt x="597544" y="2376644"/>
                  <a:pt x="604420" y="2382810"/>
                  <a:pt x="609600" y="2390062"/>
                </a:cubicBezTo>
                <a:cubicBezTo>
                  <a:pt x="613336" y="2395292"/>
                  <a:pt x="616730" y="2400757"/>
                  <a:pt x="620295" y="2406104"/>
                </a:cubicBezTo>
                <a:cubicBezTo>
                  <a:pt x="622077" y="2411451"/>
                  <a:pt x="623121" y="2417105"/>
                  <a:pt x="625642" y="2422146"/>
                </a:cubicBezTo>
                <a:cubicBezTo>
                  <a:pt x="628516" y="2427894"/>
                  <a:pt x="632154" y="2433308"/>
                  <a:pt x="636337" y="2438188"/>
                </a:cubicBezTo>
                <a:cubicBezTo>
                  <a:pt x="650284" y="2454460"/>
                  <a:pt x="667701" y="2471600"/>
                  <a:pt x="689811" y="2475620"/>
                </a:cubicBezTo>
                <a:cubicBezTo>
                  <a:pt x="703950" y="2478191"/>
                  <a:pt x="718330" y="2479185"/>
                  <a:pt x="732590" y="2480967"/>
                </a:cubicBezTo>
                <a:cubicBezTo>
                  <a:pt x="744506" y="2483946"/>
                  <a:pt x="769393" y="2490530"/>
                  <a:pt x="780716" y="2491662"/>
                </a:cubicBezTo>
                <a:cubicBezTo>
                  <a:pt x="807379" y="2494328"/>
                  <a:pt x="834204" y="2495030"/>
                  <a:pt x="860927" y="2497010"/>
                </a:cubicBezTo>
                <a:lnTo>
                  <a:pt x="925095" y="2502357"/>
                </a:lnTo>
                <a:lnTo>
                  <a:pt x="1358232" y="2497010"/>
                </a:lnTo>
                <a:cubicBezTo>
                  <a:pt x="1367596" y="2496790"/>
                  <a:pt x="1407872" y="2481925"/>
                  <a:pt x="1411706" y="2480967"/>
                </a:cubicBezTo>
                <a:cubicBezTo>
                  <a:pt x="1447548" y="2472007"/>
                  <a:pt x="1419557" y="2480028"/>
                  <a:pt x="1459832" y="2464925"/>
                </a:cubicBezTo>
                <a:cubicBezTo>
                  <a:pt x="1465110" y="2462946"/>
                  <a:pt x="1470693" y="2461798"/>
                  <a:pt x="1475874" y="2459578"/>
                </a:cubicBezTo>
                <a:cubicBezTo>
                  <a:pt x="1522124" y="2439757"/>
                  <a:pt x="1475686" y="2456075"/>
                  <a:pt x="1513306" y="2443536"/>
                </a:cubicBezTo>
                <a:cubicBezTo>
                  <a:pt x="1538727" y="2426588"/>
                  <a:pt x="1523252" y="2434873"/>
                  <a:pt x="1561432" y="2422146"/>
                </a:cubicBezTo>
                <a:lnTo>
                  <a:pt x="1577474" y="2416799"/>
                </a:lnTo>
                <a:cubicBezTo>
                  <a:pt x="1582821" y="2413234"/>
                  <a:pt x="1587936" y="2409292"/>
                  <a:pt x="1593516" y="2406104"/>
                </a:cubicBezTo>
                <a:cubicBezTo>
                  <a:pt x="1600437" y="2402149"/>
                  <a:pt x="1608146" y="2399635"/>
                  <a:pt x="1614906" y="2395410"/>
                </a:cubicBezTo>
                <a:cubicBezTo>
                  <a:pt x="1651907" y="2372284"/>
                  <a:pt x="1620818" y="2384526"/>
                  <a:pt x="1652337" y="2374020"/>
                </a:cubicBezTo>
                <a:cubicBezTo>
                  <a:pt x="1655902" y="2368673"/>
                  <a:pt x="1658488" y="2362522"/>
                  <a:pt x="1663032" y="2357978"/>
                </a:cubicBezTo>
                <a:cubicBezTo>
                  <a:pt x="1691646" y="2329364"/>
                  <a:pt x="1666781" y="2369133"/>
                  <a:pt x="1700463" y="2331241"/>
                </a:cubicBezTo>
                <a:cubicBezTo>
                  <a:pt x="1709002" y="2321634"/>
                  <a:pt x="1714723" y="2309852"/>
                  <a:pt x="1721853" y="2299157"/>
                </a:cubicBezTo>
                <a:lnTo>
                  <a:pt x="1732548" y="2283115"/>
                </a:lnTo>
                <a:cubicBezTo>
                  <a:pt x="1736113" y="2272420"/>
                  <a:pt x="1742960" y="2262301"/>
                  <a:pt x="1743242" y="2251031"/>
                </a:cubicBezTo>
                <a:cubicBezTo>
                  <a:pt x="1744602" y="2196634"/>
                  <a:pt x="1735141" y="2085588"/>
                  <a:pt x="1753937" y="2010399"/>
                </a:cubicBezTo>
                <a:cubicBezTo>
                  <a:pt x="1755304" y="2004931"/>
                  <a:pt x="1757502" y="1999704"/>
                  <a:pt x="1759284" y="1994357"/>
                </a:cubicBezTo>
                <a:cubicBezTo>
                  <a:pt x="1761067" y="1974750"/>
                  <a:pt x="1764632" y="1955224"/>
                  <a:pt x="1764632" y="1935536"/>
                </a:cubicBezTo>
                <a:cubicBezTo>
                  <a:pt x="1764632" y="1771391"/>
                  <a:pt x="1772204" y="1838943"/>
                  <a:pt x="1556084" y="1844631"/>
                </a:cubicBezTo>
                <a:cubicBezTo>
                  <a:pt x="1536477" y="1846413"/>
                  <a:pt x="1516830" y="1847804"/>
                  <a:pt x="1497263" y="1849978"/>
                </a:cubicBezTo>
                <a:cubicBezTo>
                  <a:pt x="1484736" y="1851370"/>
                  <a:pt x="1472392" y="1854278"/>
                  <a:pt x="1459832" y="1855325"/>
                </a:cubicBezTo>
                <a:cubicBezTo>
                  <a:pt x="1429583" y="1857846"/>
                  <a:pt x="1399229" y="1858890"/>
                  <a:pt x="1368927" y="1860673"/>
                </a:cubicBezTo>
                <a:cubicBezTo>
                  <a:pt x="1363579" y="1862455"/>
                  <a:pt x="1358521" y="1866020"/>
                  <a:pt x="1352884" y="1866020"/>
                </a:cubicBezTo>
                <a:cubicBezTo>
                  <a:pt x="1251268" y="1866020"/>
                  <a:pt x="1149643" y="1864058"/>
                  <a:pt x="1048084" y="1860673"/>
                </a:cubicBezTo>
                <a:cubicBezTo>
                  <a:pt x="1033225" y="1860178"/>
                  <a:pt x="1006229" y="1838116"/>
                  <a:pt x="999958" y="1833936"/>
                </a:cubicBezTo>
                <a:cubicBezTo>
                  <a:pt x="960134" y="1807386"/>
                  <a:pt x="1009041" y="1841505"/>
                  <a:pt x="967874" y="1807199"/>
                </a:cubicBezTo>
                <a:cubicBezTo>
                  <a:pt x="919004" y="1766473"/>
                  <a:pt x="994719" y="1839389"/>
                  <a:pt x="930442" y="1775115"/>
                </a:cubicBezTo>
                <a:cubicBezTo>
                  <a:pt x="919718" y="1742942"/>
                  <a:pt x="933086" y="1775075"/>
                  <a:pt x="909053" y="1743031"/>
                </a:cubicBezTo>
                <a:cubicBezTo>
                  <a:pt x="902817" y="1734716"/>
                  <a:pt x="897659" y="1725590"/>
                  <a:pt x="893011" y="1716294"/>
                </a:cubicBezTo>
                <a:cubicBezTo>
                  <a:pt x="890490" y="1711252"/>
                  <a:pt x="890939" y="1704839"/>
                  <a:pt x="887663" y="1700252"/>
                </a:cubicBezTo>
                <a:cubicBezTo>
                  <a:pt x="842619" y="1637191"/>
                  <a:pt x="885028" y="1716368"/>
                  <a:pt x="855579" y="1657473"/>
                </a:cubicBezTo>
                <a:cubicBezTo>
                  <a:pt x="851981" y="1643080"/>
                  <a:pt x="849525" y="1626679"/>
                  <a:pt x="839537" y="1614694"/>
                </a:cubicBezTo>
                <a:cubicBezTo>
                  <a:pt x="835423" y="1609757"/>
                  <a:pt x="828842" y="1607564"/>
                  <a:pt x="823495" y="1603999"/>
                </a:cubicBezTo>
                <a:cubicBezTo>
                  <a:pt x="821713" y="1596869"/>
                  <a:pt x="821043" y="1589365"/>
                  <a:pt x="818148" y="1582610"/>
                </a:cubicBezTo>
                <a:cubicBezTo>
                  <a:pt x="815616" y="1576703"/>
                  <a:pt x="810642" y="1572147"/>
                  <a:pt x="807453" y="1566567"/>
                </a:cubicBezTo>
                <a:cubicBezTo>
                  <a:pt x="803498" y="1559646"/>
                  <a:pt x="799996" y="1552462"/>
                  <a:pt x="796758" y="1545178"/>
                </a:cubicBezTo>
                <a:cubicBezTo>
                  <a:pt x="781610" y="1511097"/>
                  <a:pt x="795433" y="1524688"/>
                  <a:pt x="770021" y="1507746"/>
                </a:cubicBezTo>
                <a:cubicBezTo>
                  <a:pt x="768239" y="1502399"/>
                  <a:pt x="766222" y="1497124"/>
                  <a:pt x="764674" y="1491704"/>
                </a:cubicBezTo>
                <a:cubicBezTo>
                  <a:pt x="762655" y="1484638"/>
                  <a:pt x="761651" y="1477287"/>
                  <a:pt x="759327" y="1470315"/>
                </a:cubicBezTo>
                <a:cubicBezTo>
                  <a:pt x="756292" y="1461209"/>
                  <a:pt x="751912" y="1452599"/>
                  <a:pt x="748632" y="1443578"/>
                </a:cubicBezTo>
                <a:cubicBezTo>
                  <a:pt x="738216" y="1414933"/>
                  <a:pt x="738974" y="1415643"/>
                  <a:pt x="732590" y="1390104"/>
                </a:cubicBezTo>
                <a:cubicBezTo>
                  <a:pt x="730807" y="1003311"/>
                  <a:pt x="730758" y="616506"/>
                  <a:pt x="727242" y="229725"/>
                </a:cubicBezTo>
                <a:cubicBezTo>
                  <a:pt x="727191" y="224089"/>
                  <a:pt x="722822" y="219243"/>
                  <a:pt x="721895" y="213683"/>
                </a:cubicBezTo>
                <a:cubicBezTo>
                  <a:pt x="719242" y="197762"/>
                  <a:pt x="718831" y="181535"/>
                  <a:pt x="716548" y="165557"/>
                </a:cubicBezTo>
                <a:cubicBezTo>
                  <a:pt x="715263" y="156559"/>
                  <a:pt x="712694" y="147785"/>
                  <a:pt x="711200" y="138820"/>
                </a:cubicBezTo>
                <a:cubicBezTo>
                  <a:pt x="709128" y="126388"/>
                  <a:pt x="707925" y="113821"/>
                  <a:pt x="705853" y="101388"/>
                </a:cubicBezTo>
                <a:cubicBezTo>
                  <a:pt x="704359" y="92423"/>
                  <a:pt x="705385" y="82320"/>
                  <a:pt x="700506" y="74652"/>
                </a:cubicBezTo>
                <a:cubicBezTo>
                  <a:pt x="692386" y="61892"/>
                  <a:pt x="679116" y="53262"/>
                  <a:pt x="668421" y="42567"/>
                </a:cubicBezTo>
                <a:cubicBezTo>
                  <a:pt x="663074" y="37220"/>
                  <a:pt x="659895" y="27360"/>
                  <a:pt x="652379" y="26525"/>
                </a:cubicBezTo>
                <a:lnTo>
                  <a:pt x="604253" y="21178"/>
                </a:lnTo>
                <a:cubicBezTo>
                  <a:pt x="519533" y="0"/>
                  <a:pt x="568042" y="10483"/>
                  <a:pt x="379663" y="10483"/>
                </a:cubicBezTo>
                <a:cubicBezTo>
                  <a:pt x="356423" y="10483"/>
                  <a:pt x="330646" y="10484"/>
                  <a:pt x="315495" y="15831"/>
                </a:cubicBezTo>
                <a:close/>
              </a:path>
            </a:pathLst>
          </a:custGeom>
          <a:noFill/>
          <a:ln cap="flat" cmpd="sng" w="400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4738687" y="2447925"/>
            <a:ext cx="2154237" cy="1557337"/>
          </a:xfrm>
          <a:custGeom>
            <a:rect b="b" l="l" r="r" t="t"/>
            <a:pathLst>
              <a:path extrusionOk="0" h="1557100" w="2153293">
                <a:moveTo>
                  <a:pt x="1768282" y="145395"/>
                </a:moveTo>
                <a:cubicBezTo>
                  <a:pt x="1765608" y="140939"/>
                  <a:pt x="1769869" y="126932"/>
                  <a:pt x="1773630" y="118658"/>
                </a:cubicBezTo>
                <a:cubicBezTo>
                  <a:pt x="1778949" y="106957"/>
                  <a:pt x="1783523" y="92322"/>
                  <a:pt x="1795019" y="86574"/>
                </a:cubicBezTo>
                <a:cubicBezTo>
                  <a:pt x="1811899" y="78134"/>
                  <a:pt x="1835586" y="67396"/>
                  <a:pt x="1848493" y="54489"/>
                </a:cubicBezTo>
                <a:cubicBezTo>
                  <a:pt x="1876850" y="26132"/>
                  <a:pt x="1850732" y="48868"/>
                  <a:pt x="1885924" y="27753"/>
                </a:cubicBezTo>
                <a:cubicBezTo>
                  <a:pt x="1932180" y="0"/>
                  <a:pt x="1900732" y="9818"/>
                  <a:pt x="1944746" y="1016"/>
                </a:cubicBezTo>
                <a:cubicBezTo>
                  <a:pt x="1989307" y="2798"/>
                  <a:pt x="2033946" y="3186"/>
                  <a:pt x="2078430" y="6363"/>
                </a:cubicBezTo>
                <a:cubicBezTo>
                  <a:pt x="2084052" y="6765"/>
                  <a:pt x="2090486" y="7724"/>
                  <a:pt x="2094472" y="11710"/>
                </a:cubicBezTo>
                <a:cubicBezTo>
                  <a:pt x="2098458" y="15696"/>
                  <a:pt x="2096692" y="23063"/>
                  <a:pt x="2099819" y="27753"/>
                </a:cubicBezTo>
                <a:cubicBezTo>
                  <a:pt x="2104014" y="34045"/>
                  <a:pt x="2110940" y="38053"/>
                  <a:pt x="2115861" y="43795"/>
                </a:cubicBezTo>
                <a:cubicBezTo>
                  <a:pt x="2121661" y="50562"/>
                  <a:pt x="2126556" y="58054"/>
                  <a:pt x="2131903" y="65184"/>
                </a:cubicBezTo>
                <a:cubicBezTo>
                  <a:pt x="2133686" y="74096"/>
                  <a:pt x="2135047" y="83104"/>
                  <a:pt x="2137251" y="91921"/>
                </a:cubicBezTo>
                <a:cubicBezTo>
                  <a:pt x="2147439" y="132673"/>
                  <a:pt x="2137949" y="79367"/>
                  <a:pt x="2147946" y="129353"/>
                </a:cubicBezTo>
                <a:cubicBezTo>
                  <a:pt x="2150072" y="139985"/>
                  <a:pt x="2151511" y="150742"/>
                  <a:pt x="2153293" y="161437"/>
                </a:cubicBezTo>
                <a:cubicBezTo>
                  <a:pt x="2151511" y="200651"/>
                  <a:pt x="2150957" y="239940"/>
                  <a:pt x="2147946" y="279079"/>
                </a:cubicBezTo>
                <a:cubicBezTo>
                  <a:pt x="2147382" y="286407"/>
                  <a:pt x="2144617" y="293402"/>
                  <a:pt x="2142598" y="300468"/>
                </a:cubicBezTo>
                <a:cubicBezTo>
                  <a:pt x="2137297" y="319020"/>
                  <a:pt x="2134096" y="322511"/>
                  <a:pt x="2126556" y="343247"/>
                </a:cubicBezTo>
                <a:cubicBezTo>
                  <a:pt x="2122703" y="353842"/>
                  <a:pt x="2119426" y="364637"/>
                  <a:pt x="2115861" y="375332"/>
                </a:cubicBezTo>
                <a:cubicBezTo>
                  <a:pt x="2114079" y="380679"/>
                  <a:pt x="2113641" y="386684"/>
                  <a:pt x="2110514" y="391374"/>
                </a:cubicBezTo>
                <a:lnTo>
                  <a:pt x="2099819" y="407416"/>
                </a:lnTo>
                <a:cubicBezTo>
                  <a:pt x="2098037" y="412763"/>
                  <a:pt x="2096993" y="418417"/>
                  <a:pt x="2094472" y="423458"/>
                </a:cubicBezTo>
                <a:cubicBezTo>
                  <a:pt x="2091598" y="429206"/>
                  <a:pt x="2085809" y="433403"/>
                  <a:pt x="2083777" y="439500"/>
                </a:cubicBezTo>
                <a:cubicBezTo>
                  <a:pt x="2081833" y="445331"/>
                  <a:pt x="2079608" y="477837"/>
                  <a:pt x="2073082" y="487626"/>
                </a:cubicBezTo>
                <a:cubicBezTo>
                  <a:pt x="2068887" y="493918"/>
                  <a:pt x="2062387" y="498321"/>
                  <a:pt x="2057040" y="503668"/>
                </a:cubicBezTo>
                <a:cubicBezTo>
                  <a:pt x="2054051" y="515627"/>
                  <a:pt x="2046207" y="549328"/>
                  <a:pt x="2040998" y="557142"/>
                </a:cubicBezTo>
                <a:cubicBezTo>
                  <a:pt x="2037433" y="562489"/>
                  <a:pt x="2034417" y="568247"/>
                  <a:pt x="2030303" y="573184"/>
                </a:cubicBezTo>
                <a:cubicBezTo>
                  <a:pt x="2025462" y="578993"/>
                  <a:pt x="2019608" y="583879"/>
                  <a:pt x="2014261" y="589226"/>
                </a:cubicBezTo>
                <a:cubicBezTo>
                  <a:pt x="2008626" y="603315"/>
                  <a:pt x="2001200" y="624029"/>
                  <a:pt x="1992872" y="637353"/>
                </a:cubicBezTo>
                <a:cubicBezTo>
                  <a:pt x="1947066" y="710642"/>
                  <a:pt x="2004538" y="613534"/>
                  <a:pt x="1960788" y="674784"/>
                </a:cubicBezTo>
                <a:cubicBezTo>
                  <a:pt x="1942239" y="700752"/>
                  <a:pt x="1956385" y="688939"/>
                  <a:pt x="1944746" y="712216"/>
                </a:cubicBezTo>
                <a:cubicBezTo>
                  <a:pt x="1941872" y="717964"/>
                  <a:pt x="1937129" y="722616"/>
                  <a:pt x="1934051" y="728258"/>
                </a:cubicBezTo>
                <a:cubicBezTo>
                  <a:pt x="1926417" y="742254"/>
                  <a:pt x="1921504" y="757771"/>
                  <a:pt x="1912661" y="771037"/>
                </a:cubicBezTo>
                <a:cubicBezTo>
                  <a:pt x="1899926" y="790141"/>
                  <a:pt x="1898363" y="793489"/>
                  <a:pt x="1880577" y="813816"/>
                </a:cubicBezTo>
                <a:cubicBezTo>
                  <a:pt x="1875597" y="819507"/>
                  <a:pt x="1869882" y="824511"/>
                  <a:pt x="1864535" y="829858"/>
                </a:cubicBezTo>
                <a:cubicBezTo>
                  <a:pt x="1851769" y="868158"/>
                  <a:pt x="1870020" y="824347"/>
                  <a:pt x="1843146" y="856595"/>
                </a:cubicBezTo>
                <a:cubicBezTo>
                  <a:pt x="1838043" y="862719"/>
                  <a:pt x="1837431" y="871760"/>
                  <a:pt x="1832451" y="877984"/>
                </a:cubicBezTo>
                <a:cubicBezTo>
                  <a:pt x="1813256" y="901977"/>
                  <a:pt x="1801158" y="909475"/>
                  <a:pt x="1778977" y="926110"/>
                </a:cubicBezTo>
                <a:cubicBezTo>
                  <a:pt x="1777195" y="931458"/>
                  <a:pt x="1777239" y="937823"/>
                  <a:pt x="1773630" y="942153"/>
                </a:cubicBezTo>
                <a:cubicBezTo>
                  <a:pt x="1771899" y="944230"/>
                  <a:pt x="1741773" y="966102"/>
                  <a:pt x="1736198" y="968889"/>
                </a:cubicBezTo>
                <a:cubicBezTo>
                  <a:pt x="1731156" y="971410"/>
                  <a:pt x="1725337" y="972016"/>
                  <a:pt x="1720156" y="974237"/>
                </a:cubicBezTo>
                <a:cubicBezTo>
                  <a:pt x="1670352" y="995583"/>
                  <a:pt x="1729713" y="975859"/>
                  <a:pt x="1672030" y="990279"/>
                </a:cubicBezTo>
                <a:cubicBezTo>
                  <a:pt x="1656833" y="994078"/>
                  <a:pt x="1651263" y="999307"/>
                  <a:pt x="1634598" y="1000974"/>
                </a:cubicBezTo>
                <a:cubicBezTo>
                  <a:pt x="1606165" y="1003817"/>
                  <a:pt x="1577542" y="1004285"/>
                  <a:pt x="1549040" y="1006321"/>
                </a:cubicBezTo>
                <a:cubicBezTo>
                  <a:pt x="1527631" y="1007850"/>
                  <a:pt x="1506261" y="1009886"/>
                  <a:pt x="1484872" y="1011668"/>
                </a:cubicBezTo>
                <a:cubicBezTo>
                  <a:pt x="1477742" y="1013451"/>
                  <a:pt x="1470758" y="1015977"/>
                  <a:pt x="1463482" y="1017016"/>
                </a:cubicBezTo>
                <a:cubicBezTo>
                  <a:pt x="1391102" y="1027356"/>
                  <a:pt x="1431187" y="1015304"/>
                  <a:pt x="1393967" y="1027710"/>
                </a:cubicBezTo>
                <a:cubicBezTo>
                  <a:pt x="1388619" y="1031275"/>
                  <a:pt x="1383797" y="1035795"/>
                  <a:pt x="1377924" y="1038405"/>
                </a:cubicBezTo>
                <a:cubicBezTo>
                  <a:pt x="1367622" y="1042984"/>
                  <a:pt x="1345840" y="1049100"/>
                  <a:pt x="1345840" y="1049100"/>
                </a:cubicBezTo>
                <a:cubicBezTo>
                  <a:pt x="1334015" y="1060925"/>
                  <a:pt x="1328644" y="1068393"/>
                  <a:pt x="1313756" y="1075837"/>
                </a:cubicBezTo>
                <a:cubicBezTo>
                  <a:pt x="1308715" y="1078358"/>
                  <a:pt x="1303061" y="1079402"/>
                  <a:pt x="1297714" y="1081184"/>
                </a:cubicBezTo>
                <a:cubicBezTo>
                  <a:pt x="1292367" y="1084749"/>
                  <a:pt x="1287420" y="1089005"/>
                  <a:pt x="1281672" y="1091879"/>
                </a:cubicBezTo>
                <a:cubicBezTo>
                  <a:pt x="1270713" y="1097359"/>
                  <a:pt x="1249058" y="1100541"/>
                  <a:pt x="1238893" y="1102574"/>
                </a:cubicBezTo>
                <a:cubicBezTo>
                  <a:pt x="1233546" y="1107921"/>
                  <a:pt x="1229143" y="1114421"/>
                  <a:pt x="1222851" y="1118616"/>
                </a:cubicBezTo>
                <a:cubicBezTo>
                  <a:pt x="1213863" y="1124608"/>
                  <a:pt x="1179013" y="1128391"/>
                  <a:pt x="1174724" y="1129310"/>
                </a:cubicBezTo>
                <a:cubicBezTo>
                  <a:pt x="1160352" y="1132390"/>
                  <a:pt x="1145890" y="1135357"/>
                  <a:pt x="1131946" y="1140005"/>
                </a:cubicBezTo>
                <a:cubicBezTo>
                  <a:pt x="1126598" y="1141788"/>
                  <a:pt x="1121449" y="1144345"/>
                  <a:pt x="1115903" y="1145353"/>
                </a:cubicBezTo>
                <a:cubicBezTo>
                  <a:pt x="1101764" y="1147924"/>
                  <a:pt x="1087384" y="1148918"/>
                  <a:pt x="1073124" y="1150700"/>
                </a:cubicBezTo>
                <a:cubicBezTo>
                  <a:pt x="1037011" y="1162737"/>
                  <a:pt x="1081464" y="1148847"/>
                  <a:pt x="1024998" y="1161395"/>
                </a:cubicBezTo>
                <a:cubicBezTo>
                  <a:pt x="1019496" y="1162618"/>
                  <a:pt x="1014376" y="1165194"/>
                  <a:pt x="1008956" y="1166742"/>
                </a:cubicBezTo>
                <a:cubicBezTo>
                  <a:pt x="952410" y="1182897"/>
                  <a:pt x="1031692" y="1157380"/>
                  <a:pt x="955482" y="1182784"/>
                </a:cubicBezTo>
                <a:cubicBezTo>
                  <a:pt x="950135" y="1184567"/>
                  <a:pt x="944967" y="1187027"/>
                  <a:pt x="939440" y="1188132"/>
                </a:cubicBezTo>
                <a:cubicBezTo>
                  <a:pt x="930528" y="1189914"/>
                  <a:pt x="921668" y="1191985"/>
                  <a:pt x="912703" y="1193479"/>
                </a:cubicBezTo>
                <a:cubicBezTo>
                  <a:pt x="900271" y="1195551"/>
                  <a:pt x="887672" y="1196571"/>
                  <a:pt x="875272" y="1198826"/>
                </a:cubicBezTo>
                <a:cubicBezTo>
                  <a:pt x="868041" y="1200141"/>
                  <a:pt x="861012" y="1202391"/>
                  <a:pt x="853882" y="1204174"/>
                </a:cubicBezTo>
                <a:cubicBezTo>
                  <a:pt x="848535" y="1207739"/>
                  <a:pt x="843747" y="1212336"/>
                  <a:pt x="837840" y="1214868"/>
                </a:cubicBezTo>
                <a:cubicBezTo>
                  <a:pt x="831085" y="1217763"/>
                  <a:pt x="823517" y="1218197"/>
                  <a:pt x="816451" y="1220216"/>
                </a:cubicBezTo>
                <a:cubicBezTo>
                  <a:pt x="762802" y="1235545"/>
                  <a:pt x="845822" y="1214211"/>
                  <a:pt x="779019" y="1230910"/>
                </a:cubicBezTo>
                <a:cubicBezTo>
                  <a:pt x="771889" y="1236258"/>
                  <a:pt x="765368" y="1242531"/>
                  <a:pt x="757630" y="1246953"/>
                </a:cubicBezTo>
                <a:cubicBezTo>
                  <a:pt x="752736" y="1249750"/>
                  <a:pt x="746719" y="1249968"/>
                  <a:pt x="741588" y="1252300"/>
                </a:cubicBezTo>
                <a:cubicBezTo>
                  <a:pt x="727074" y="1258897"/>
                  <a:pt x="713463" y="1267409"/>
                  <a:pt x="698809" y="1273689"/>
                </a:cubicBezTo>
                <a:cubicBezTo>
                  <a:pt x="686332" y="1279037"/>
                  <a:pt x="673519" y="1283661"/>
                  <a:pt x="661377" y="1289732"/>
                </a:cubicBezTo>
                <a:cubicBezTo>
                  <a:pt x="654602" y="1293119"/>
                  <a:pt x="627341" y="1313558"/>
                  <a:pt x="623946" y="1316468"/>
                </a:cubicBezTo>
                <a:cubicBezTo>
                  <a:pt x="618204" y="1321390"/>
                  <a:pt x="614057" y="1328114"/>
                  <a:pt x="607903" y="1332510"/>
                </a:cubicBezTo>
                <a:cubicBezTo>
                  <a:pt x="601416" y="1337143"/>
                  <a:pt x="593000" y="1338572"/>
                  <a:pt x="586514" y="1343205"/>
                </a:cubicBezTo>
                <a:cubicBezTo>
                  <a:pt x="551465" y="1368240"/>
                  <a:pt x="588842" y="1353123"/>
                  <a:pt x="554430" y="1364595"/>
                </a:cubicBezTo>
                <a:cubicBezTo>
                  <a:pt x="549083" y="1369942"/>
                  <a:pt x="544197" y="1375796"/>
                  <a:pt x="538388" y="1380637"/>
                </a:cubicBezTo>
                <a:cubicBezTo>
                  <a:pt x="527048" y="1390087"/>
                  <a:pt x="514035" y="1395487"/>
                  <a:pt x="500956" y="1402026"/>
                </a:cubicBezTo>
                <a:lnTo>
                  <a:pt x="468872" y="1434110"/>
                </a:lnTo>
                <a:cubicBezTo>
                  <a:pt x="461742" y="1441240"/>
                  <a:pt x="455872" y="1449907"/>
                  <a:pt x="447482" y="1455500"/>
                </a:cubicBezTo>
                <a:cubicBezTo>
                  <a:pt x="431709" y="1466016"/>
                  <a:pt x="428265" y="1466797"/>
                  <a:pt x="415398" y="1482237"/>
                </a:cubicBezTo>
                <a:cubicBezTo>
                  <a:pt x="398774" y="1502186"/>
                  <a:pt x="409775" y="1500767"/>
                  <a:pt x="383314" y="1519668"/>
                </a:cubicBezTo>
                <a:cubicBezTo>
                  <a:pt x="378727" y="1522944"/>
                  <a:pt x="372453" y="1522796"/>
                  <a:pt x="367272" y="1525016"/>
                </a:cubicBezTo>
                <a:cubicBezTo>
                  <a:pt x="359945" y="1528156"/>
                  <a:pt x="353012" y="1532145"/>
                  <a:pt x="345882" y="1535710"/>
                </a:cubicBezTo>
                <a:cubicBezTo>
                  <a:pt x="340535" y="1541058"/>
                  <a:pt x="337014" y="1549361"/>
                  <a:pt x="329840" y="1551753"/>
                </a:cubicBezTo>
                <a:cubicBezTo>
                  <a:pt x="314528" y="1556857"/>
                  <a:pt x="297855" y="1557100"/>
                  <a:pt x="281714" y="1557100"/>
                </a:cubicBezTo>
                <a:cubicBezTo>
                  <a:pt x="228211" y="1557100"/>
                  <a:pt x="174767" y="1553535"/>
                  <a:pt x="121293" y="1551753"/>
                </a:cubicBezTo>
                <a:cubicBezTo>
                  <a:pt x="114163" y="1546405"/>
                  <a:pt x="107461" y="1540434"/>
                  <a:pt x="99903" y="1535710"/>
                </a:cubicBezTo>
                <a:cubicBezTo>
                  <a:pt x="93143" y="1531485"/>
                  <a:pt x="85000" y="1529649"/>
                  <a:pt x="78514" y="1525016"/>
                </a:cubicBezTo>
                <a:cubicBezTo>
                  <a:pt x="72360" y="1520621"/>
                  <a:pt x="67261" y="1514827"/>
                  <a:pt x="62472" y="1508974"/>
                </a:cubicBezTo>
                <a:cubicBezTo>
                  <a:pt x="40911" y="1482622"/>
                  <a:pt x="35091" y="1473249"/>
                  <a:pt x="19693" y="1450153"/>
                </a:cubicBezTo>
                <a:cubicBezTo>
                  <a:pt x="0" y="1391075"/>
                  <a:pt x="5055" y="1419371"/>
                  <a:pt x="14346" y="1321816"/>
                </a:cubicBezTo>
                <a:cubicBezTo>
                  <a:pt x="15203" y="1312816"/>
                  <a:pt x="27087" y="1290161"/>
                  <a:pt x="30388" y="1284384"/>
                </a:cubicBezTo>
                <a:cubicBezTo>
                  <a:pt x="33576" y="1278804"/>
                  <a:pt x="38208" y="1274090"/>
                  <a:pt x="41082" y="1268342"/>
                </a:cubicBezTo>
                <a:cubicBezTo>
                  <a:pt x="43603" y="1263300"/>
                  <a:pt x="43909" y="1257342"/>
                  <a:pt x="46430" y="1252300"/>
                </a:cubicBezTo>
                <a:cubicBezTo>
                  <a:pt x="51078" y="1243004"/>
                  <a:pt x="57824" y="1234859"/>
                  <a:pt x="62472" y="1225563"/>
                </a:cubicBezTo>
                <a:cubicBezTo>
                  <a:pt x="64993" y="1220521"/>
                  <a:pt x="63833" y="1213507"/>
                  <a:pt x="67819" y="1209521"/>
                </a:cubicBezTo>
                <a:cubicBezTo>
                  <a:pt x="76908" y="1200432"/>
                  <a:pt x="99903" y="1188132"/>
                  <a:pt x="99903" y="1188132"/>
                </a:cubicBezTo>
                <a:cubicBezTo>
                  <a:pt x="105251" y="1181002"/>
                  <a:pt x="110146" y="1173509"/>
                  <a:pt x="115946" y="1166742"/>
                </a:cubicBezTo>
                <a:cubicBezTo>
                  <a:pt x="125049" y="1156122"/>
                  <a:pt x="141543" y="1141421"/>
                  <a:pt x="153377" y="1134658"/>
                </a:cubicBezTo>
                <a:cubicBezTo>
                  <a:pt x="158271" y="1131861"/>
                  <a:pt x="164377" y="1131831"/>
                  <a:pt x="169419" y="1129310"/>
                </a:cubicBezTo>
                <a:cubicBezTo>
                  <a:pt x="175167" y="1126436"/>
                  <a:pt x="180114" y="1122181"/>
                  <a:pt x="185461" y="1118616"/>
                </a:cubicBezTo>
                <a:cubicBezTo>
                  <a:pt x="189026" y="1113269"/>
                  <a:pt x="191138" y="1106589"/>
                  <a:pt x="196156" y="1102574"/>
                </a:cubicBezTo>
                <a:cubicBezTo>
                  <a:pt x="200557" y="1099053"/>
                  <a:pt x="207156" y="1099747"/>
                  <a:pt x="212198" y="1097226"/>
                </a:cubicBezTo>
                <a:cubicBezTo>
                  <a:pt x="217946" y="1094352"/>
                  <a:pt x="222660" y="1089720"/>
                  <a:pt x="228240" y="1086532"/>
                </a:cubicBezTo>
                <a:cubicBezTo>
                  <a:pt x="235161" y="1082577"/>
                  <a:pt x="242794" y="1079938"/>
                  <a:pt x="249630" y="1075837"/>
                </a:cubicBezTo>
                <a:cubicBezTo>
                  <a:pt x="280123" y="1057541"/>
                  <a:pt x="306055" y="1033857"/>
                  <a:pt x="340535" y="1022363"/>
                </a:cubicBezTo>
                <a:cubicBezTo>
                  <a:pt x="351230" y="1018798"/>
                  <a:pt x="363239" y="1017921"/>
                  <a:pt x="372619" y="1011668"/>
                </a:cubicBezTo>
                <a:cubicBezTo>
                  <a:pt x="383314" y="1004538"/>
                  <a:pt x="392509" y="994344"/>
                  <a:pt x="404703" y="990279"/>
                </a:cubicBezTo>
                <a:cubicBezTo>
                  <a:pt x="451910" y="974543"/>
                  <a:pt x="426708" y="984624"/>
                  <a:pt x="479567" y="958195"/>
                </a:cubicBezTo>
                <a:cubicBezTo>
                  <a:pt x="486697" y="954630"/>
                  <a:pt x="494121" y="951601"/>
                  <a:pt x="500956" y="947500"/>
                </a:cubicBezTo>
                <a:cubicBezTo>
                  <a:pt x="509868" y="942153"/>
                  <a:pt x="518397" y="936106"/>
                  <a:pt x="527693" y="931458"/>
                </a:cubicBezTo>
                <a:cubicBezTo>
                  <a:pt x="536684" y="926962"/>
                  <a:pt x="556550" y="923335"/>
                  <a:pt x="565124" y="920763"/>
                </a:cubicBezTo>
                <a:cubicBezTo>
                  <a:pt x="575922" y="917524"/>
                  <a:pt x="586272" y="912802"/>
                  <a:pt x="597209" y="910068"/>
                </a:cubicBezTo>
                <a:cubicBezTo>
                  <a:pt x="604339" y="908286"/>
                  <a:pt x="611559" y="906833"/>
                  <a:pt x="618598" y="904721"/>
                </a:cubicBezTo>
                <a:cubicBezTo>
                  <a:pt x="629396" y="901482"/>
                  <a:pt x="639745" y="896760"/>
                  <a:pt x="650682" y="894026"/>
                </a:cubicBezTo>
                <a:cubicBezTo>
                  <a:pt x="661534" y="891313"/>
                  <a:pt x="677375" y="887934"/>
                  <a:pt x="688114" y="883332"/>
                </a:cubicBezTo>
                <a:cubicBezTo>
                  <a:pt x="695441" y="880192"/>
                  <a:pt x="701813" y="874734"/>
                  <a:pt x="709503" y="872637"/>
                </a:cubicBezTo>
                <a:cubicBezTo>
                  <a:pt x="721663" y="869320"/>
                  <a:pt x="734502" y="869361"/>
                  <a:pt x="746935" y="867289"/>
                </a:cubicBezTo>
                <a:cubicBezTo>
                  <a:pt x="755900" y="865795"/>
                  <a:pt x="764800" y="863914"/>
                  <a:pt x="773672" y="861942"/>
                </a:cubicBezTo>
                <a:cubicBezTo>
                  <a:pt x="780846" y="860348"/>
                  <a:pt x="787830" y="857910"/>
                  <a:pt x="795061" y="856595"/>
                </a:cubicBezTo>
                <a:cubicBezTo>
                  <a:pt x="807462" y="854340"/>
                  <a:pt x="820016" y="853030"/>
                  <a:pt x="832493" y="851247"/>
                </a:cubicBezTo>
                <a:cubicBezTo>
                  <a:pt x="837840" y="849465"/>
                  <a:pt x="843008" y="847005"/>
                  <a:pt x="848535" y="845900"/>
                </a:cubicBezTo>
                <a:cubicBezTo>
                  <a:pt x="869798" y="841647"/>
                  <a:pt x="912703" y="835205"/>
                  <a:pt x="912703" y="835205"/>
                </a:cubicBezTo>
                <a:lnTo>
                  <a:pt x="1287019" y="840553"/>
                </a:lnTo>
                <a:cubicBezTo>
                  <a:pt x="1303403" y="840968"/>
                  <a:pt x="1353735" y="848555"/>
                  <a:pt x="1372577" y="851247"/>
                </a:cubicBezTo>
                <a:cubicBezTo>
                  <a:pt x="1383272" y="854812"/>
                  <a:pt x="1395281" y="855689"/>
                  <a:pt x="1404661" y="861942"/>
                </a:cubicBezTo>
                <a:cubicBezTo>
                  <a:pt x="1424310" y="875042"/>
                  <a:pt x="1421278" y="874611"/>
                  <a:pt x="1447440" y="883332"/>
                </a:cubicBezTo>
                <a:cubicBezTo>
                  <a:pt x="1454412" y="885656"/>
                  <a:pt x="1461791" y="886567"/>
                  <a:pt x="1468830" y="888679"/>
                </a:cubicBezTo>
                <a:cubicBezTo>
                  <a:pt x="1496117" y="896865"/>
                  <a:pt x="1497650" y="899791"/>
                  <a:pt x="1522303" y="904721"/>
                </a:cubicBezTo>
                <a:cubicBezTo>
                  <a:pt x="1540836" y="908427"/>
                  <a:pt x="1573860" y="912850"/>
                  <a:pt x="1591819" y="915416"/>
                </a:cubicBezTo>
                <a:cubicBezTo>
                  <a:pt x="1636380" y="913633"/>
                  <a:pt x="1681019" y="913245"/>
                  <a:pt x="1725503" y="910068"/>
                </a:cubicBezTo>
                <a:cubicBezTo>
                  <a:pt x="1733263" y="909514"/>
                  <a:pt x="1758911" y="896900"/>
                  <a:pt x="1762935" y="894026"/>
                </a:cubicBezTo>
                <a:cubicBezTo>
                  <a:pt x="1769089" y="889630"/>
                  <a:pt x="1772366" y="881657"/>
                  <a:pt x="1778977" y="877984"/>
                </a:cubicBezTo>
                <a:cubicBezTo>
                  <a:pt x="1820947" y="854667"/>
                  <a:pt x="1799521" y="879579"/>
                  <a:pt x="1827103" y="856595"/>
                </a:cubicBezTo>
                <a:cubicBezTo>
                  <a:pt x="1832913" y="851754"/>
                  <a:pt x="1837336" y="845394"/>
                  <a:pt x="1843146" y="840553"/>
                </a:cubicBezTo>
                <a:cubicBezTo>
                  <a:pt x="1862657" y="824294"/>
                  <a:pt x="1857966" y="836013"/>
                  <a:pt x="1875230" y="813816"/>
                </a:cubicBezTo>
                <a:cubicBezTo>
                  <a:pt x="1883121" y="803670"/>
                  <a:pt x="1890871" y="793228"/>
                  <a:pt x="1896619" y="781732"/>
                </a:cubicBezTo>
                <a:cubicBezTo>
                  <a:pt x="1903158" y="768655"/>
                  <a:pt x="1908560" y="755638"/>
                  <a:pt x="1918009" y="744300"/>
                </a:cubicBezTo>
                <a:cubicBezTo>
                  <a:pt x="1952320" y="703127"/>
                  <a:pt x="1918192" y="752045"/>
                  <a:pt x="1944746" y="712216"/>
                </a:cubicBezTo>
                <a:cubicBezTo>
                  <a:pt x="1958187" y="671891"/>
                  <a:pt x="1940055" y="721600"/>
                  <a:pt x="1960788" y="680132"/>
                </a:cubicBezTo>
                <a:cubicBezTo>
                  <a:pt x="1981203" y="639301"/>
                  <a:pt x="1943386" y="694421"/>
                  <a:pt x="1982177" y="642700"/>
                </a:cubicBezTo>
                <a:cubicBezTo>
                  <a:pt x="1998582" y="577072"/>
                  <a:pt x="1975140" y="660657"/>
                  <a:pt x="1998219" y="605268"/>
                </a:cubicBezTo>
                <a:cubicBezTo>
                  <a:pt x="2016440" y="561539"/>
                  <a:pt x="2010222" y="568606"/>
                  <a:pt x="2019609" y="535753"/>
                </a:cubicBezTo>
                <a:cubicBezTo>
                  <a:pt x="2021158" y="530333"/>
                  <a:pt x="2023174" y="525058"/>
                  <a:pt x="2024956" y="519710"/>
                </a:cubicBezTo>
                <a:cubicBezTo>
                  <a:pt x="2034106" y="455655"/>
                  <a:pt x="2033636" y="476168"/>
                  <a:pt x="2024956" y="380679"/>
                </a:cubicBezTo>
                <a:cubicBezTo>
                  <a:pt x="2023642" y="366223"/>
                  <a:pt x="2012158" y="353270"/>
                  <a:pt x="2003567" y="343247"/>
                </a:cubicBezTo>
                <a:cubicBezTo>
                  <a:pt x="1995819" y="334208"/>
                  <a:pt x="1982905" y="321587"/>
                  <a:pt x="1971482" y="316510"/>
                </a:cubicBezTo>
                <a:cubicBezTo>
                  <a:pt x="1961180" y="311932"/>
                  <a:pt x="1950093" y="309381"/>
                  <a:pt x="1939398" y="305816"/>
                </a:cubicBezTo>
                <a:cubicBezTo>
                  <a:pt x="1939393" y="305814"/>
                  <a:pt x="1907319" y="295121"/>
                  <a:pt x="1907314" y="295121"/>
                </a:cubicBezTo>
                <a:lnTo>
                  <a:pt x="1848493" y="289774"/>
                </a:lnTo>
                <a:cubicBezTo>
                  <a:pt x="1811062" y="277296"/>
                  <a:pt x="1819974" y="289774"/>
                  <a:pt x="1811061" y="263037"/>
                </a:cubicBezTo>
                <a:cubicBezTo>
                  <a:pt x="1809279" y="234518"/>
                  <a:pt x="1808705" y="205897"/>
                  <a:pt x="1805714" y="177479"/>
                </a:cubicBezTo>
                <a:cubicBezTo>
                  <a:pt x="1803455" y="156018"/>
                  <a:pt x="1797655" y="165353"/>
                  <a:pt x="1789672" y="145395"/>
                </a:cubicBezTo>
                <a:cubicBezTo>
                  <a:pt x="1788348" y="142085"/>
                  <a:pt x="1770956" y="149851"/>
                  <a:pt x="1768282" y="145395"/>
                </a:cubicBezTo>
                <a:close/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093575" cy="855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95200" cy="877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95200" cy="877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95200" cy="877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95200" cy="877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95200" cy="877093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3"/>
          <p:cNvSpPr/>
          <p:nvPr/>
        </p:nvSpPr>
        <p:spPr>
          <a:xfrm>
            <a:off x="3022600" y="1387475"/>
            <a:ext cx="4227512" cy="2732087"/>
          </a:xfrm>
          <a:custGeom>
            <a:rect b="b" l="l" r="r" t="t"/>
            <a:pathLst>
              <a:path extrusionOk="0" h="2732443" w="4227755">
                <a:moveTo>
                  <a:pt x="580913" y="2592593"/>
                </a:moveTo>
                <a:cubicBezTo>
                  <a:pt x="561191" y="2606937"/>
                  <a:pt x="578349" y="2605402"/>
                  <a:pt x="527125" y="2646382"/>
                </a:cubicBezTo>
                <a:cubicBezTo>
                  <a:pt x="519205" y="2652718"/>
                  <a:pt x="513401" y="2661404"/>
                  <a:pt x="505609" y="2667897"/>
                </a:cubicBezTo>
                <a:cubicBezTo>
                  <a:pt x="501717" y="2671141"/>
                  <a:pt x="441816" y="2716752"/>
                  <a:pt x="430306" y="2721685"/>
                </a:cubicBezTo>
                <a:cubicBezTo>
                  <a:pt x="416716" y="2727509"/>
                  <a:pt x="401619" y="2728857"/>
                  <a:pt x="387275" y="2732443"/>
                </a:cubicBezTo>
                <a:cubicBezTo>
                  <a:pt x="301214" y="2728857"/>
                  <a:pt x="214660" y="2731558"/>
                  <a:pt x="129092" y="2721685"/>
                </a:cubicBezTo>
                <a:cubicBezTo>
                  <a:pt x="119016" y="2720522"/>
                  <a:pt x="115496" y="2706506"/>
                  <a:pt x="107576" y="2700170"/>
                </a:cubicBezTo>
                <a:cubicBezTo>
                  <a:pt x="97480" y="2692093"/>
                  <a:pt x="86061" y="2685827"/>
                  <a:pt x="75303" y="2678655"/>
                </a:cubicBezTo>
                <a:cubicBezTo>
                  <a:pt x="68131" y="2667897"/>
                  <a:pt x="59570" y="2657946"/>
                  <a:pt x="53788" y="2646382"/>
                </a:cubicBezTo>
                <a:cubicBezTo>
                  <a:pt x="32845" y="2604497"/>
                  <a:pt x="52963" y="2619355"/>
                  <a:pt x="32273" y="2571078"/>
                </a:cubicBezTo>
                <a:cubicBezTo>
                  <a:pt x="27180" y="2559194"/>
                  <a:pt x="17929" y="2549563"/>
                  <a:pt x="10757" y="2538805"/>
                </a:cubicBezTo>
                <a:cubicBezTo>
                  <a:pt x="7171" y="2517290"/>
                  <a:pt x="0" y="2496071"/>
                  <a:pt x="0" y="2474259"/>
                </a:cubicBezTo>
                <a:cubicBezTo>
                  <a:pt x="0" y="2376270"/>
                  <a:pt x="2724" y="2254877"/>
                  <a:pt x="21515" y="2151530"/>
                </a:cubicBezTo>
                <a:cubicBezTo>
                  <a:pt x="24160" y="2136983"/>
                  <a:pt x="29066" y="2122932"/>
                  <a:pt x="32273" y="2108499"/>
                </a:cubicBezTo>
                <a:cubicBezTo>
                  <a:pt x="36239" y="2090650"/>
                  <a:pt x="38595" y="2072449"/>
                  <a:pt x="43030" y="2054711"/>
                </a:cubicBezTo>
                <a:cubicBezTo>
                  <a:pt x="45780" y="2043710"/>
                  <a:pt x="50673" y="2033341"/>
                  <a:pt x="53788" y="2022438"/>
                </a:cubicBezTo>
                <a:cubicBezTo>
                  <a:pt x="57850" y="2008222"/>
                  <a:pt x="59355" y="1993251"/>
                  <a:pt x="64546" y="1979408"/>
                </a:cubicBezTo>
                <a:cubicBezTo>
                  <a:pt x="70177" y="1964392"/>
                  <a:pt x="80430" y="1951393"/>
                  <a:pt x="86061" y="1936377"/>
                </a:cubicBezTo>
                <a:cubicBezTo>
                  <a:pt x="91252" y="1922533"/>
                  <a:pt x="92757" y="1907562"/>
                  <a:pt x="96819" y="1893346"/>
                </a:cubicBezTo>
                <a:cubicBezTo>
                  <a:pt x="99934" y="1882443"/>
                  <a:pt x="104592" y="1872013"/>
                  <a:pt x="107576" y="1861073"/>
                </a:cubicBezTo>
                <a:cubicBezTo>
                  <a:pt x="127043" y="1789694"/>
                  <a:pt x="127302" y="1783961"/>
                  <a:pt x="139849" y="1721224"/>
                </a:cubicBezTo>
                <a:cubicBezTo>
                  <a:pt x="143435" y="1563445"/>
                  <a:pt x="145435" y="1405623"/>
                  <a:pt x="150607" y="1247888"/>
                </a:cubicBezTo>
                <a:cubicBezTo>
                  <a:pt x="152608" y="1186855"/>
                  <a:pt x="153467" y="1125560"/>
                  <a:pt x="161365" y="1065008"/>
                </a:cubicBezTo>
                <a:cubicBezTo>
                  <a:pt x="164298" y="1042519"/>
                  <a:pt x="182880" y="1000462"/>
                  <a:pt x="182880" y="1000462"/>
                </a:cubicBezTo>
                <a:cubicBezTo>
                  <a:pt x="186466" y="975361"/>
                  <a:pt x="188664" y="950022"/>
                  <a:pt x="193637" y="925158"/>
                </a:cubicBezTo>
                <a:cubicBezTo>
                  <a:pt x="195861" y="914039"/>
                  <a:pt x="201935" y="903955"/>
                  <a:pt x="204395" y="892885"/>
                </a:cubicBezTo>
                <a:cubicBezTo>
                  <a:pt x="216294" y="839338"/>
                  <a:pt x="231210" y="786101"/>
                  <a:pt x="236668" y="731520"/>
                </a:cubicBezTo>
                <a:cubicBezTo>
                  <a:pt x="248713" y="611079"/>
                  <a:pt x="227436" y="653929"/>
                  <a:pt x="268941" y="591671"/>
                </a:cubicBezTo>
                <a:cubicBezTo>
                  <a:pt x="272527" y="570156"/>
                  <a:pt x="274409" y="548286"/>
                  <a:pt x="279699" y="527125"/>
                </a:cubicBezTo>
                <a:cubicBezTo>
                  <a:pt x="279704" y="527105"/>
                  <a:pt x="306590" y="446452"/>
                  <a:pt x="311972" y="430306"/>
                </a:cubicBezTo>
                <a:cubicBezTo>
                  <a:pt x="315558" y="419548"/>
                  <a:pt x="320505" y="409152"/>
                  <a:pt x="322729" y="398033"/>
                </a:cubicBezTo>
                <a:cubicBezTo>
                  <a:pt x="347761" y="272876"/>
                  <a:pt x="322304" y="319712"/>
                  <a:pt x="376517" y="247426"/>
                </a:cubicBezTo>
                <a:cubicBezTo>
                  <a:pt x="380103" y="236668"/>
                  <a:pt x="384160" y="226056"/>
                  <a:pt x="387275" y="215153"/>
                </a:cubicBezTo>
                <a:cubicBezTo>
                  <a:pt x="391337" y="200937"/>
                  <a:pt x="392842" y="185966"/>
                  <a:pt x="398033" y="172123"/>
                </a:cubicBezTo>
                <a:cubicBezTo>
                  <a:pt x="412211" y="134314"/>
                  <a:pt x="441129" y="96722"/>
                  <a:pt x="462579" y="64546"/>
                </a:cubicBezTo>
                <a:cubicBezTo>
                  <a:pt x="475557" y="45079"/>
                  <a:pt x="489045" y="15881"/>
                  <a:pt x="516367" y="10758"/>
                </a:cubicBezTo>
                <a:cubicBezTo>
                  <a:pt x="562320" y="2142"/>
                  <a:pt x="609600" y="3586"/>
                  <a:pt x="656216" y="0"/>
                </a:cubicBezTo>
                <a:lnTo>
                  <a:pt x="2947595" y="10758"/>
                </a:lnTo>
                <a:cubicBezTo>
                  <a:pt x="3087840" y="12984"/>
                  <a:pt x="3367143" y="43031"/>
                  <a:pt x="3367143" y="43031"/>
                </a:cubicBezTo>
                <a:cubicBezTo>
                  <a:pt x="3377901" y="46617"/>
                  <a:pt x="3388259" y="51761"/>
                  <a:pt x="3399416" y="53789"/>
                </a:cubicBezTo>
                <a:cubicBezTo>
                  <a:pt x="3422634" y="58010"/>
                  <a:pt x="3563518" y="73218"/>
                  <a:pt x="3582296" y="75304"/>
                </a:cubicBezTo>
                <a:cubicBezTo>
                  <a:pt x="3614569" y="86062"/>
                  <a:pt x="3645559" y="101984"/>
                  <a:pt x="3679115" y="107577"/>
                </a:cubicBezTo>
                <a:cubicBezTo>
                  <a:pt x="3754846" y="120199"/>
                  <a:pt x="3722968" y="111438"/>
                  <a:pt x="3775934" y="129092"/>
                </a:cubicBezTo>
                <a:cubicBezTo>
                  <a:pt x="3790278" y="139850"/>
                  <a:pt x="3802928" y="153347"/>
                  <a:pt x="3818965" y="161365"/>
                </a:cubicBezTo>
                <a:cubicBezTo>
                  <a:pt x="3832189" y="167977"/>
                  <a:pt x="3848152" y="166932"/>
                  <a:pt x="3861995" y="172123"/>
                </a:cubicBezTo>
                <a:cubicBezTo>
                  <a:pt x="3877011" y="177754"/>
                  <a:pt x="3890010" y="188007"/>
                  <a:pt x="3905026" y="193638"/>
                </a:cubicBezTo>
                <a:cubicBezTo>
                  <a:pt x="3918869" y="198829"/>
                  <a:pt x="3933840" y="200334"/>
                  <a:pt x="3948056" y="204396"/>
                </a:cubicBezTo>
                <a:cubicBezTo>
                  <a:pt x="3958959" y="207511"/>
                  <a:pt x="3969571" y="211567"/>
                  <a:pt x="3980329" y="215153"/>
                </a:cubicBezTo>
                <a:lnTo>
                  <a:pt x="4034117" y="268942"/>
                </a:lnTo>
                <a:cubicBezTo>
                  <a:pt x="4041289" y="276114"/>
                  <a:pt x="4050007" y="282018"/>
                  <a:pt x="4055633" y="290457"/>
                </a:cubicBezTo>
                <a:cubicBezTo>
                  <a:pt x="4084320" y="333488"/>
                  <a:pt x="4066390" y="315558"/>
                  <a:pt x="4109421" y="344245"/>
                </a:cubicBezTo>
                <a:cubicBezTo>
                  <a:pt x="4134650" y="419931"/>
                  <a:pt x="4101814" y="326496"/>
                  <a:pt x="4141694" y="419549"/>
                </a:cubicBezTo>
                <a:cubicBezTo>
                  <a:pt x="4168416" y="481901"/>
                  <a:pt x="4132622" y="422076"/>
                  <a:pt x="4173967" y="484095"/>
                </a:cubicBezTo>
                <a:cubicBezTo>
                  <a:pt x="4177553" y="502024"/>
                  <a:pt x="4180290" y="520144"/>
                  <a:pt x="4184725" y="537883"/>
                </a:cubicBezTo>
                <a:cubicBezTo>
                  <a:pt x="4187475" y="548884"/>
                  <a:pt x="4192367" y="559253"/>
                  <a:pt x="4195482" y="570156"/>
                </a:cubicBezTo>
                <a:cubicBezTo>
                  <a:pt x="4199544" y="584372"/>
                  <a:pt x="4203033" y="598753"/>
                  <a:pt x="4206240" y="613186"/>
                </a:cubicBezTo>
                <a:cubicBezTo>
                  <a:pt x="4223550" y="691081"/>
                  <a:pt x="4208530" y="641575"/>
                  <a:pt x="4227755" y="699248"/>
                </a:cubicBezTo>
                <a:cubicBezTo>
                  <a:pt x="4224169" y="742278"/>
                  <a:pt x="4225465" y="785998"/>
                  <a:pt x="4216997" y="828339"/>
                </a:cubicBezTo>
                <a:cubicBezTo>
                  <a:pt x="4214461" y="841017"/>
                  <a:pt x="4201264" y="849048"/>
                  <a:pt x="4195482" y="860612"/>
                </a:cubicBezTo>
                <a:cubicBezTo>
                  <a:pt x="4151892" y="947795"/>
                  <a:pt x="4219242" y="844360"/>
                  <a:pt x="4163209" y="914400"/>
                </a:cubicBezTo>
                <a:cubicBezTo>
                  <a:pt x="4155132" y="924496"/>
                  <a:pt x="4151790" y="938596"/>
                  <a:pt x="4141694" y="946673"/>
                </a:cubicBezTo>
                <a:cubicBezTo>
                  <a:pt x="4132839" y="953757"/>
                  <a:pt x="4120179" y="953845"/>
                  <a:pt x="4109421" y="957431"/>
                </a:cubicBezTo>
                <a:cubicBezTo>
                  <a:pt x="4098663" y="971775"/>
                  <a:pt x="4091492" y="989704"/>
                  <a:pt x="4077148" y="1000462"/>
                </a:cubicBezTo>
                <a:cubicBezTo>
                  <a:pt x="4045442" y="1024242"/>
                  <a:pt x="4022530" y="1017013"/>
                  <a:pt x="3991087" y="1032735"/>
                </a:cubicBezTo>
                <a:cubicBezTo>
                  <a:pt x="3972385" y="1042086"/>
                  <a:pt x="3956406" y="1056516"/>
                  <a:pt x="3937299" y="1065008"/>
                </a:cubicBezTo>
                <a:cubicBezTo>
                  <a:pt x="3923788" y="1071013"/>
                  <a:pt x="3908484" y="1071703"/>
                  <a:pt x="3894268" y="1075765"/>
                </a:cubicBezTo>
                <a:cubicBezTo>
                  <a:pt x="3883365" y="1078880"/>
                  <a:pt x="3872613" y="1082541"/>
                  <a:pt x="3861995" y="1086523"/>
                </a:cubicBezTo>
                <a:cubicBezTo>
                  <a:pt x="3843914" y="1093303"/>
                  <a:pt x="3826355" y="1101439"/>
                  <a:pt x="3808207" y="1108038"/>
                </a:cubicBezTo>
                <a:cubicBezTo>
                  <a:pt x="3786893" y="1115788"/>
                  <a:pt x="3764718" y="1121130"/>
                  <a:pt x="3743661" y="1129553"/>
                </a:cubicBezTo>
                <a:cubicBezTo>
                  <a:pt x="3728771" y="1135509"/>
                  <a:pt x="3715520" y="1145113"/>
                  <a:pt x="3700630" y="1151069"/>
                </a:cubicBezTo>
                <a:lnTo>
                  <a:pt x="3571539" y="1194099"/>
                </a:lnTo>
                <a:cubicBezTo>
                  <a:pt x="3557195" y="1197685"/>
                  <a:pt x="3542941" y="1201650"/>
                  <a:pt x="3528508" y="1204857"/>
                </a:cubicBezTo>
                <a:cubicBezTo>
                  <a:pt x="3510659" y="1208824"/>
                  <a:pt x="3492459" y="1211180"/>
                  <a:pt x="3474720" y="1215615"/>
                </a:cubicBezTo>
                <a:cubicBezTo>
                  <a:pt x="3463719" y="1218365"/>
                  <a:pt x="3453205" y="1222786"/>
                  <a:pt x="3442447" y="1226372"/>
                </a:cubicBezTo>
                <a:cubicBezTo>
                  <a:pt x="3431689" y="1233544"/>
                  <a:pt x="3422178" y="1243086"/>
                  <a:pt x="3410174" y="1247888"/>
                </a:cubicBezTo>
                <a:cubicBezTo>
                  <a:pt x="3322876" y="1282807"/>
                  <a:pt x="3279552" y="1291300"/>
                  <a:pt x="3195021" y="1312433"/>
                </a:cubicBezTo>
                <a:cubicBezTo>
                  <a:pt x="3111248" y="1354320"/>
                  <a:pt x="3195521" y="1316901"/>
                  <a:pt x="3098202" y="1344706"/>
                </a:cubicBezTo>
                <a:cubicBezTo>
                  <a:pt x="2937031" y="1390754"/>
                  <a:pt x="3065095" y="1367877"/>
                  <a:pt x="2926080" y="1387737"/>
                </a:cubicBezTo>
                <a:cubicBezTo>
                  <a:pt x="2840068" y="1430742"/>
                  <a:pt x="2929092" y="1390120"/>
                  <a:pt x="2796988" y="1430768"/>
                </a:cubicBezTo>
                <a:cubicBezTo>
                  <a:pt x="2778531" y="1436447"/>
                  <a:pt x="2761858" y="1447307"/>
                  <a:pt x="2743200" y="1452283"/>
                </a:cubicBezTo>
                <a:cubicBezTo>
                  <a:pt x="2707866" y="1461705"/>
                  <a:pt x="2671321" y="1465865"/>
                  <a:pt x="2635623" y="1473798"/>
                </a:cubicBezTo>
                <a:cubicBezTo>
                  <a:pt x="2606757" y="1480213"/>
                  <a:pt x="2577994" y="1487189"/>
                  <a:pt x="2549562" y="1495313"/>
                </a:cubicBezTo>
                <a:cubicBezTo>
                  <a:pt x="2460254" y="1520830"/>
                  <a:pt x="2506819" y="1515496"/>
                  <a:pt x="2409713" y="1538344"/>
                </a:cubicBezTo>
                <a:cubicBezTo>
                  <a:pt x="2374116" y="1546720"/>
                  <a:pt x="2337893" y="1552197"/>
                  <a:pt x="2302136" y="1559859"/>
                </a:cubicBezTo>
                <a:cubicBezTo>
                  <a:pt x="2287679" y="1562957"/>
                  <a:pt x="2273604" y="1567717"/>
                  <a:pt x="2259106" y="1570617"/>
                </a:cubicBezTo>
                <a:cubicBezTo>
                  <a:pt x="2237717" y="1574895"/>
                  <a:pt x="2215949" y="1577097"/>
                  <a:pt x="2194560" y="1581375"/>
                </a:cubicBezTo>
                <a:cubicBezTo>
                  <a:pt x="2180062" y="1584275"/>
                  <a:pt x="2165962" y="1588925"/>
                  <a:pt x="2151529" y="1592132"/>
                </a:cubicBezTo>
                <a:cubicBezTo>
                  <a:pt x="2133680" y="1596098"/>
                  <a:pt x="2115590" y="1598923"/>
                  <a:pt x="2097741" y="1602890"/>
                </a:cubicBezTo>
                <a:cubicBezTo>
                  <a:pt x="2083308" y="1606097"/>
                  <a:pt x="2069257" y="1611003"/>
                  <a:pt x="2054710" y="1613648"/>
                </a:cubicBezTo>
                <a:cubicBezTo>
                  <a:pt x="2029763" y="1618184"/>
                  <a:pt x="2004508" y="1620819"/>
                  <a:pt x="1979407" y="1624405"/>
                </a:cubicBezTo>
                <a:cubicBezTo>
                  <a:pt x="1903446" y="1662384"/>
                  <a:pt x="1965037" y="1637557"/>
                  <a:pt x="1850315" y="1656678"/>
                </a:cubicBezTo>
                <a:cubicBezTo>
                  <a:pt x="1835731" y="1659109"/>
                  <a:pt x="1821783" y="1664536"/>
                  <a:pt x="1807285" y="1667436"/>
                </a:cubicBezTo>
                <a:cubicBezTo>
                  <a:pt x="1651089" y="1698675"/>
                  <a:pt x="1848606" y="1651726"/>
                  <a:pt x="1656677" y="1699709"/>
                </a:cubicBezTo>
                <a:cubicBezTo>
                  <a:pt x="1645920" y="1706881"/>
                  <a:pt x="1636555" y="1716806"/>
                  <a:pt x="1624405" y="1721224"/>
                </a:cubicBezTo>
                <a:cubicBezTo>
                  <a:pt x="1596615" y="1731329"/>
                  <a:pt x="1538343" y="1742739"/>
                  <a:pt x="1538343" y="1742739"/>
                </a:cubicBezTo>
                <a:cubicBezTo>
                  <a:pt x="1505930" y="1764348"/>
                  <a:pt x="1501258" y="1769391"/>
                  <a:pt x="1463040" y="1785770"/>
                </a:cubicBezTo>
                <a:cubicBezTo>
                  <a:pt x="1396392" y="1814334"/>
                  <a:pt x="1468008" y="1773448"/>
                  <a:pt x="1387736" y="1818043"/>
                </a:cubicBezTo>
                <a:cubicBezTo>
                  <a:pt x="1381442" y="1821540"/>
                  <a:pt x="1315123" y="1860625"/>
                  <a:pt x="1301675" y="1871831"/>
                </a:cubicBezTo>
                <a:cubicBezTo>
                  <a:pt x="1289988" y="1881570"/>
                  <a:pt x="1281782" y="1895261"/>
                  <a:pt x="1269402" y="1904104"/>
                </a:cubicBezTo>
                <a:cubicBezTo>
                  <a:pt x="1256353" y="1913425"/>
                  <a:pt x="1240295" y="1917663"/>
                  <a:pt x="1226372" y="1925619"/>
                </a:cubicBezTo>
                <a:cubicBezTo>
                  <a:pt x="1215146" y="1932034"/>
                  <a:pt x="1204195" y="1939058"/>
                  <a:pt x="1194099" y="1947135"/>
                </a:cubicBezTo>
                <a:cubicBezTo>
                  <a:pt x="1186179" y="1953471"/>
                  <a:pt x="1181280" y="1963432"/>
                  <a:pt x="1172583" y="1968650"/>
                </a:cubicBezTo>
                <a:cubicBezTo>
                  <a:pt x="1162859" y="1974484"/>
                  <a:pt x="1150452" y="1974337"/>
                  <a:pt x="1140310" y="1979408"/>
                </a:cubicBezTo>
                <a:cubicBezTo>
                  <a:pt x="1128746" y="1985190"/>
                  <a:pt x="1118795" y="1993751"/>
                  <a:pt x="1108037" y="2000923"/>
                </a:cubicBezTo>
                <a:cubicBezTo>
                  <a:pt x="1100865" y="2011681"/>
                  <a:pt x="1095112" y="2023533"/>
                  <a:pt x="1086522" y="2033196"/>
                </a:cubicBezTo>
                <a:cubicBezTo>
                  <a:pt x="1066307" y="2055938"/>
                  <a:pt x="1035583" y="2070527"/>
                  <a:pt x="1021976" y="2097742"/>
                </a:cubicBezTo>
                <a:cubicBezTo>
                  <a:pt x="991389" y="2158915"/>
                  <a:pt x="1011800" y="2129433"/>
                  <a:pt x="957430" y="2183803"/>
                </a:cubicBezTo>
                <a:lnTo>
                  <a:pt x="957430" y="2183803"/>
                </a:lnTo>
                <a:cubicBezTo>
                  <a:pt x="950258" y="2194561"/>
                  <a:pt x="942767" y="2205112"/>
                  <a:pt x="935915" y="2216076"/>
                </a:cubicBezTo>
                <a:cubicBezTo>
                  <a:pt x="924833" y="2233807"/>
                  <a:pt x="917411" y="2254128"/>
                  <a:pt x="903642" y="2269864"/>
                </a:cubicBezTo>
                <a:cubicBezTo>
                  <a:pt x="891836" y="2283357"/>
                  <a:pt x="872524" y="2288736"/>
                  <a:pt x="860612" y="2302137"/>
                </a:cubicBezTo>
                <a:cubicBezTo>
                  <a:pt x="843433" y="2321464"/>
                  <a:pt x="833096" y="2345996"/>
                  <a:pt x="817581" y="2366683"/>
                </a:cubicBezTo>
                <a:cubicBezTo>
                  <a:pt x="773135" y="2425944"/>
                  <a:pt x="797988" y="2397032"/>
                  <a:pt x="742277" y="2452744"/>
                </a:cubicBezTo>
                <a:lnTo>
                  <a:pt x="688489" y="2506532"/>
                </a:lnTo>
                <a:cubicBezTo>
                  <a:pt x="681317" y="2513704"/>
                  <a:pt x="672600" y="2519609"/>
                  <a:pt x="666974" y="2528048"/>
                </a:cubicBezTo>
                <a:cubicBezTo>
                  <a:pt x="659802" y="2538805"/>
                  <a:pt x="655555" y="2552244"/>
                  <a:pt x="645459" y="2560320"/>
                </a:cubicBezTo>
                <a:cubicBezTo>
                  <a:pt x="627759" y="2574480"/>
                  <a:pt x="600635" y="2578249"/>
                  <a:pt x="580913" y="2592593"/>
                </a:cubicBezTo>
                <a:close/>
              </a:path>
            </a:pathLst>
          </a:custGeom>
          <a:noFill/>
          <a:ln cap="flat" cmpd="sng" w="400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3"/>
          <p:cNvSpPr/>
          <p:nvPr/>
        </p:nvSpPr>
        <p:spPr>
          <a:xfrm>
            <a:off x="5518150" y="1936750"/>
            <a:ext cx="4411662" cy="4959350"/>
          </a:xfrm>
          <a:custGeom>
            <a:rect b="b" l="l" r="r" t="t"/>
            <a:pathLst>
              <a:path extrusionOk="0" h="4959276" w="4410635">
                <a:moveTo>
                  <a:pt x="2409713" y="86062"/>
                </a:moveTo>
                <a:cubicBezTo>
                  <a:pt x="2400748" y="93234"/>
                  <a:pt x="2407906" y="111373"/>
                  <a:pt x="2398955" y="118335"/>
                </a:cubicBezTo>
                <a:cubicBezTo>
                  <a:pt x="2318227" y="181123"/>
                  <a:pt x="2335455" y="147526"/>
                  <a:pt x="2269863" y="172123"/>
                </a:cubicBezTo>
                <a:cubicBezTo>
                  <a:pt x="2168061" y="210299"/>
                  <a:pt x="2290923" y="180820"/>
                  <a:pt x="2173045" y="204396"/>
                </a:cubicBezTo>
                <a:cubicBezTo>
                  <a:pt x="2018616" y="297052"/>
                  <a:pt x="2214055" y="187992"/>
                  <a:pt x="2065468" y="247426"/>
                </a:cubicBezTo>
                <a:cubicBezTo>
                  <a:pt x="2046054" y="255191"/>
                  <a:pt x="2031330" y="272553"/>
                  <a:pt x="2011680" y="279699"/>
                </a:cubicBezTo>
                <a:cubicBezTo>
                  <a:pt x="1991181" y="287153"/>
                  <a:pt x="1968523" y="286179"/>
                  <a:pt x="1947134" y="290457"/>
                </a:cubicBezTo>
                <a:cubicBezTo>
                  <a:pt x="1846521" y="310580"/>
                  <a:pt x="1953854" y="291466"/>
                  <a:pt x="1871831" y="311972"/>
                </a:cubicBezTo>
                <a:cubicBezTo>
                  <a:pt x="1854092" y="316407"/>
                  <a:pt x="1835972" y="319144"/>
                  <a:pt x="1818042" y="322730"/>
                </a:cubicBezTo>
                <a:cubicBezTo>
                  <a:pt x="1800113" y="333488"/>
                  <a:pt x="1783361" y="346511"/>
                  <a:pt x="1764254" y="355003"/>
                </a:cubicBezTo>
                <a:cubicBezTo>
                  <a:pt x="1750743" y="361008"/>
                  <a:pt x="1734060" y="358425"/>
                  <a:pt x="1721223" y="365760"/>
                </a:cubicBezTo>
                <a:cubicBezTo>
                  <a:pt x="1708014" y="373308"/>
                  <a:pt x="1702160" y="390485"/>
                  <a:pt x="1688951" y="398033"/>
                </a:cubicBezTo>
                <a:cubicBezTo>
                  <a:pt x="1676114" y="405369"/>
                  <a:pt x="1659946" y="404116"/>
                  <a:pt x="1645920" y="408791"/>
                </a:cubicBezTo>
                <a:cubicBezTo>
                  <a:pt x="1627600" y="414898"/>
                  <a:pt x="1609012" y="420928"/>
                  <a:pt x="1592132" y="430306"/>
                </a:cubicBezTo>
                <a:cubicBezTo>
                  <a:pt x="1575173" y="439728"/>
                  <a:pt x="1542440" y="466270"/>
                  <a:pt x="1527586" y="484095"/>
                </a:cubicBezTo>
                <a:cubicBezTo>
                  <a:pt x="1516108" y="497869"/>
                  <a:pt x="1509903" y="516704"/>
                  <a:pt x="1495313" y="527125"/>
                </a:cubicBezTo>
                <a:cubicBezTo>
                  <a:pt x="1483282" y="535719"/>
                  <a:pt x="1466626" y="534297"/>
                  <a:pt x="1452282" y="537883"/>
                </a:cubicBezTo>
                <a:cubicBezTo>
                  <a:pt x="1445110" y="548641"/>
                  <a:pt x="1440863" y="562079"/>
                  <a:pt x="1430767" y="570156"/>
                </a:cubicBezTo>
                <a:cubicBezTo>
                  <a:pt x="1421912" y="577240"/>
                  <a:pt x="1408636" y="575842"/>
                  <a:pt x="1398494" y="580913"/>
                </a:cubicBezTo>
                <a:cubicBezTo>
                  <a:pt x="1386930" y="586695"/>
                  <a:pt x="1377447" y="596014"/>
                  <a:pt x="1366221" y="602429"/>
                </a:cubicBezTo>
                <a:cubicBezTo>
                  <a:pt x="1352298" y="610385"/>
                  <a:pt x="1336020" y="614322"/>
                  <a:pt x="1323191" y="623944"/>
                </a:cubicBezTo>
                <a:cubicBezTo>
                  <a:pt x="1306963" y="636115"/>
                  <a:pt x="1297038" y="655723"/>
                  <a:pt x="1280160" y="666975"/>
                </a:cubicBezTo>
                <a:lnTo>
                  <a:pt x="1247887" y="688490"/>
                </a:lnTo>
                <a:cubicBezTo>
                  <a:pt x="1190516" y="774547"/>
                  <a:pt x="1265814" y="670565"/>
                  <a:pt x="1194099" y="742278"/>
                </a:cubicBezTo>
                <a:cubicBezTo>
                  <a:pt x="1184957" y="751420"/>
                  <a:pt x="1180997" y="764734"/>
                  <a:pt x="1172583" y="774551"/>
                </a:cubicBezTo>
                <a:cubicBezTo>
                  <a:pt x="1159382" y="789952"/>
                  <a:pt x="1142911" y="802316"/>
                  <a:pt x="1129553" y="817582"/>
                </a:cubicBezTo>
                <a:cubicBezTo>
                  <a:pt x="1065662" y="890600"/>
                  <a:pt x="1132484" y="834209"/>
                  <a:pt x="1054249" y="892885"/>
                </a:cubicBezTo>
                <a:cubicBezTo>
                  <a:pt x="1046906" y="914915"/>
                  <a:pt x="1041228" y="941388"/>
                  <a:pt x="1021976" y="957431"/>
                </a:cubicBezTo>
                <a:cubicBezTo>
                  <a:pt x="1009657" y="967697"/>
                  <a:pt x="993289" y="971774"/>
                  <a:pt x="978946" y="978946"/>
                </a:cubicBezTo>
                <a:cubicBezTo>
                  <a:pt x="969636" y="1006874"/>
                  <a:pt x="959533" y="1039287"/>
                  <a:pt x="946673" y="1065008"/>
                </a:cubicBezTo>
                <a:cubicBezTo>
                  <a:pt x="938810" y="1080735"/>
                  <a:pt x="900191" y="1130570"/>
                  <a:pt x="892885" y="1140311"/>
                </a:cubicBezTo>
                <a:cubicBezTo>
                  <a:pt x="889299" y="1151069"/>
                  <a:pt x="887503" y="1162600"/>
                  <a:pt x="882127" y="1172584"/>
                </a:cubicBezTo>
                <a:cubicBezTo>
                  <a:pt x="862301" y="1209404"/>
                  <a:pt x="817581" y="1280160"/>
                  <a:pt x="817581" y="1280160"/>
                </a:cubicBezTo>
                <a:cubicBezTo>
                  <a:pt x="808221" y="1317597"/>
                  <a:pt x="804370" y="1341237"/>
                  <a:pt x="785308" y="1376979"/>
                </a:cubicBezTo>
                <a:cubicBezTo>
                  <a:pt x="765629" y="1413878"/>
                  <a:pt x="720762" y="1484556"/>
                  <a:pt x="720762" y="1484556"/>
                </a:cubicBezTo>
                <a:cubicBezTo>
                  <a:pt x="704503" y="1549594"/>
                  <a:pt x="714683" y="1513550"/>
                  <a:pt x="688489" y="1592132"/>
                </a:cubicBezTo>
                <a:cubicBezTo>
                  <a:pt x="684903" y="1602890"/>
                  <a:pt x="682199" y="1613982"/>
                  <a:pt x="677732" y="1624405"/>
                </a:cubicBezTo>
                <a:lnTo>
                  <a:pt x="645459" y="1699709"/>
                </a:lnTo>
                <a:cubicBezTo>
                  <a:pt x="623584" y="1809081"/>
                  <a:pt x="645999" y="1708575"/>
                  <a:pt x="623943" y="1785770"/>
                </a:cubicBezTo>
                <a:cubicBezTo>
                  <a:pt x="619881" y="1799986"/>
                  <a:pt x="619010" y="1815211"/>
                  <a:pt x="613186" y="1828800"/>
                </a:cubicBezTo>
                <a:cubicBezTo>
                  <a:pt x="608093" y="1840684"/>
                  <a:pt x="597453" y="1849509"/>
                  <a:pt x="591671" y="1861073"/>
                </a:cubicBezTo>
                <a:cubicBezTo>
                  <a:pt x="563741" y="1916933"/>
                  <a:pt x="601422" y="1872836"/>
                  <a:pt x="559398" y="1914862"/>
                </a:cubicBezTo>
                <a:cubicBezTo>
                  <a:pt x="555812" y="1925620"/>
                  <a:pt x="553711" y="1936993"/>
                  <a:pt x="548640" y="1947135"/>
                </a:cubicBezTo>
                <a:cubicBezTo>
                  <a:pt x="494628" y="2055159"/>
                  <a:pt x="562181" y="1890437"/>
                  <a:pt x="505609" y="2022438"/>
                </a:cubicBezTo>
                <a:cubicBezTo>
                  <a:pt x="501142" y="2032861"/>
                  <a:pt x="502870" y="2046693"/>
                  <a:pt x="494852" y="2054711"/>
                </a:cubicBezTo>
                <a:cubicBezTo>
                  <a:pt x="486834" y="2062729"/>
                  <a:pt x="473337" y="2061883"/>
                  <a:pt x="462579" y="2065469"/>
                </a:cubicBezTo>
                <a:cubicBezTo>
                  <a:pt x="409158" y="2145597"/>
                  <a:pt x="477816" y="2047184"/>
                  <a:pt x="408791" y="2130015"/>
                </a:cubicBezTo>
                <a:cubicBezTo>
                  <a:pt x="400514" y="2139948"/>
                  <a:pt x="397208" y="2154011"/>
                  <a:pt x="387275" y="2162288"/>
                </a:cubicBezTo>
                <a:cubicBezTo>
                  <a:pt x="374956" y="2172554"/>
                  <a:pt x="358588" y="2176631"/>
                  <a:pt x="344245" y="2183803"/>
                </a:cubicBezTo>
                <a:cubicBezTo>
                  <a:pt x="307973" y="2238209"/>
                  <a:pt x="339743" y="2198313"/>
                  <a:pt x="279699" y="2248349"/>
                </a:cubicBezTo>
                <a:cubicBezTo>
                  <a:pt x="271907" y="2254842"/>
                  <a:pt x="266622" y="2264238"/>
                  <a:pt x="258183" y="2269864"/>
                </a:cubicBezTo>
                <a:cubicBezTo>
                  <a:pt x="244840" y="2278759"/>
                  <a:pt x="229076" y="2283423"/>
                  <a:pt x="215153" y="2291379"/>
                </a:cubicBezTo>
                <a:cubicBezTo>
                  <a:pt x="156762" y="2324746"/>
                  <a:pt x="209778" y="2303930"/>
                  <a:pt x="150607" y="2323652"/>
                </a:cubicBezTo>
                <a:cubicBezTo>
                  <a:pt x="143435" y="2334410"/>
                  <a:pt x="135507" y="2344699"/>
                  <a:pt x="129092" y="2355925"/>
                </a:cubicBezTo>
                <a:cubicBezTo>
                  <a:pt x="121136" y="2369849"/>
                  <a:pt x="116076" y="2385357"/>
                  <a:pt x="107576" y="2398956"/>
                </a:cubicBezTo>
                <a:cubicBezTo>
                  <a:pt x="69097" y="2460522"/>
                  <a:pt x="84130" y="2421160"/>
                  <a:pt x="53788" y="2474259"/>
                </a:cubicBezTo>
                <a:cubicBezTo>
                  <a:pt x="45832" y="2488183"/>
                  <a:pt x="38229" y="2502400"/>
                  <a:pt x="32273" y="2517290"/>
                </a:cubicBezTo>
                <a:cubicBezTo>
                  <a:pt x="14814" y="2560938"/>
                  <a:pt x="10567" y="2582602"/>
                  <a:pt x="0" y="2624866"/>
                </a:cubicBezTo>
                <a:cubicBezTo>
                  <a:pt x="3586" y="2675068"/>
                  <a:pt x="4877" y="2725487"/>
                  <a:pt x="10758" y="2775473"/>
                </a:cubicBezTo>
                <a:cubicBezTo>
                  <a:pt x="12083" y="2786735"/>
                  <a:pt x="17533" y="2797128"/>
                  <a:pt x="21515" y="2807746"/>
                </a:cubicBezTo>
                <a:cubicBezTo>
                  <a:pt x="28295" y="2825827"/>
                  <a:pt x="33653" y="2844654"/>
                  <a:pt x="43031" y="2861535"/>
                </a:cubicBezTo>
                <a:cubicBezTo>
                  <a:pt x="51738" y="2877208"/>
                  <a:pt x="65801" y="2889361"/>
                  <a:pt x="75303" y="2904565"/>
                </a:cubicBezTo>
                <a:cubicBezTo>
                  <a:pt x="89363" y="2927061"/>
                  <a:pt x="98596" y="2960131"/>
                  <a:pt x="118334" y="2979869"/>
                </a:cubicBezTo>
                <a:cubicBezTo>
                  <a:pt x="127476" y="2989011"/>
                  <a:pt x="139849" y="2994212"/>
                  <a:pt x="150607" y="3001384"/>
                </a:cubicBezTo>
                <a:cubicBezTo>
                  <a:pt x="161365" y="3015728"/>
                  <a:pt x="169003" y="3033061"/>
                  <a:pt x="182880" y="3044415"/>
                </a:cubicBezTo>
                <a:cubicBezTo>
                  <a:pt x="209062" y="3065837"/>
                  <a:pt x="240793" y="3079438"/>
                  <a:pt x="268941" y="3098203"/>
                </a:cubicBezTo>
                <a:cubicBezTo>
                  <a:pt x="279699" y="3105375"/>
                  <a:pt x="289650" y="3113936"/>
                  <a:pt x="301214" y="3119718"/>
                </a:cubicBezTo>
                <a:cubicBezTo>
                  <a:pt x="331149" y="3134685"/>
                  <a:pt x="389428" y="3152709"/>
                  <a:pt x="419548" y="3162749"/>
                </a:cubicBezTo>
                <a:cubicBezTo>
                  <a:pt x="526978" y="3243321"/>
                  <a:pt x="394241" y="3153439"/>
                  <a:pt x="516367" y="3205779"/>
                </a:cubicBezTo>
                <a:cubicBezTo>
                  <a:pt x="525689" y="3209774"/>
                  <a:pt x="529076" y="3222263"/>
                  <a:pt x="537882" y="3227295"/>
                </a:cubicBezTo>
                <a:cubicBezTo>
                  <a:pt x="554648" y="3236876"/>
                  <a:pt x="573175" y="3243261"/>
                  <a:pt x="591671" y="3248810"/>
                </a:cubicBezTo>
                <a:cubicBezTo>
                  <a:pt x="649692" y="3266216"/>
                  <a:pt x="751419" y="3267136"/>
                  <a:pt x="796066" y="3270325"/>
                </a:cubicBezTo>
                <a:cubicBezTo>
                  <a:pt x="895128" y="3303347"/>
                  <a:pt x="716734" y="3246225"/>
                  <a:pt x="914400" y="3291840"/>
                </a:cubicBezTo>
                <a:cubicBezTo>
                  <a:pt x="933216" y="3296182"/>
                  <a:pt x="949306" y="3309310"/>
                  <a:pt x="968188" y="3313356"/>
                </a:cubicBezTo>
                <a:cubicBezTo>
                  <a:pt x="999939" y="3320160"/>
                  <a:pt x="1032734" y="3320527"/>
                  <a:pt x="1065007" y="3324113"/>
                </a:cubicBezTo>
                <a:cubicBezTo>
                  <a:pt x="1075765" y="3327699"/>
                  <a:pt x="1086210" y="3332411"/>
                  <a:pt x="1097280" y="3334871"/>
                </a:cubicBezTo>
                <a:cubicBezTo>
                  <a:pt x="1127480" y="3341582"/>
                  <a:pt x="1209233" y="3352094"/>
                  <a:pt x="1237129" y="3356386"/>
                </a:cubicBezTo>
                <a:cubicBezTo>
                  <a:pt x="1261003" y="3360059"/>
                  <a:pt x="1307942" y="3364899"/>
                  <a:pt x="1333948" y="3377902"/>
                </a:cubicBezTo>
                <a:cubicBezTo>
                  <a:pt x="1345512" y="3383684"/>
                  <a:pt x="1355463" y="3392245"/>
                  <a:pt x="1366221" y="3399417"/>
                </a:cubicBezTo>
                <a:cubicBezTo>
                  <a:pt x="1381451" y="3422262"/>
                  <a:pt x="1394677" y="3435969"/>
                  <a:pt x="1398494" y="3463963"/>
                </a:cubicBezTo>
                <a:cubicBezTo>
                  <a:pt x="1428223" y="3681978"/>
                  <a:pt x="1353854" y="3646306"/>
                  <a:pt x="1452282" y="3679116"/>
                </a:cubicBezTo>
                <a:cubicBezTo>
                  <a:pt x="1459454" y="3686288"/>
                  <a:pt x="1468580" y="3691934"/>
                  <a:pt x="1473798" y="3700631"/>
                </a:cubicBezTo>
                <a:cubicBezTo>
                  <a:pt x="1502605" y="3748642"/>
                  <a:pt x="1475887" y="3863667"/>
                  <a:pt x="1473798" y="3883511"/>
                </a:cubicBezTo>
                <a:cubicBezTo>
                  <a:pt x="1468330" y="3935459"/>
                  <a:pt x="1464162" y="3927990"/>
                  <a:pt x="1452282" y="3969572"/>
                </a:cubicBezTo>
                <a:cubicBezTo>
                  <a:pt x="1439169" y="4015470"/>
                  <a:pt x="1441855" y="4016497"/>
                  <a:pt x="1430767" y="4066391"/>
                </a:cubicBezTo>
                <a:cubicBezTo>
                  <a:pt x="1427560" y="4080824"/>
                  <a:pt x="1423595" y="4095078"/>
                  <a:pt x="1420009" y="4109422"/>
                </a:cubicBezTo>
                <a:cubicBezTo>
                  <a:pt x="1400975" y="4356872"/>
                  <a:pt x="1402588" y="4272749"/>
                  <a:pt x="1420009" y="4647304"/>
                </a:cubicBezTo>
                <a:cubicBezTo>
                  <a:pt x="1424106" y="4735382"/>
                  <a:pt x="1423876" y="4687312"/>
                  <a:pt x="1452282" y="4744123"/>
                </a:cubicBezTo>
                <a:cubicBezTo>
                  <a:pt x="1457353" y="4754265"/>
                  <a:pt x="1455956" y="4767541"/>
                  <a:pt x="1463040" y="4776396"/>
                </a:cubicBezTo>
                <a:cubicBezTo>
                  <a:pt x="1471117" y="4786492"/>
                  <a:pt x="1484555" y="4790739"/>
                  <a:pt x="1495313" y="4797911"/>
                </a:cubicBezTo>
                <a:cubicBezTo>
                  <a:pt x="1498899" y="4808669"/>
                  <a:pt x="1499781" y="4820749"/>
                  <a:pt x="1506071" y="4830184"/>
                </a:cubicBezTo>
                <a:cubicBezTo>
                  <a:pt x="1519764" y="4850724"/>
                  <a:pt x="1549243" y="4871759"/>
                  <a:pt x="1570616" y="4883972"/>
                </a:cubicBezTo>
                <a:cubicBezTo>
                  <a:pt x="1584540" y="4891928"/>
                  <a:pt x="1598757" y="4899532"/>
                  <a:pt x="1613647" y="4905488"/>
                </a:cubicBezTo>
                <a:cubicBezTo>
                  <a:pt x="1655467" y="4922216"/>
                  <a:pt x="1711054" y="4935785"/>
                  <a:pt x="1753496" y="4948518"/>
                </a:cubicBezTo>
                <a:cubicBezTo>
                  <a:pt x="1764357" y="4951776"/>
                  <a:pt x="1775011" y="4955690"/>
                  <a:pt x="1785769" y="4959276"/>
                </a:cubicBezTo>
                <a:cubicBezTo>
                  <a:pt x="1889760" y="4955690"/>
                  <a:pt x="1994091" y="4957664"/>
                  <a:pt x="2097741" y="4948518"/>
                </a:cubicBezTo>
                <a:cubicBezTo>
                  <a:pt x="2116977" y="4946821"/>
                  <a:pt x="2133072" y="4932682"/>
                  <a:pt x="2151529" y="4927003"/>
                </a:cubicBezTo>
                <a:cubicBezTo>
                  <a:pt x="2199715" y="4912177"/>
                  <a:pt x="2242984" y="4904409"/>
                  <a:pt x="2291379" y="4894730"/>
                </a:cubicBezTo>
                <a:cubicBezTo>
                  <a:pt x="2302137" y="4887558"/>
                  <a:pt x="2312088" y="4878997"/>
                  <a:pt x="2323652" y="4873215"/>
                </a:cubicBezTo>
                <a:cubicBezTo>
                  <a:pt x="2428558" y="4820762"/>
                  <a:pt x="2324726" y="4891934"/>
                  <a:pt x="2463501" y="4808669"/>
                </a:cubicBezTo>
                <a:cubicBezTo>
                  <a:pt x="2481430" y="4797911"/>
                  <a:pt x="2500275" y="4788549"/>
                  <a:pt x="2517289" y="4776396"/>
                </a:cubicBezTo>
                <a:cubicBezTo>
                  <a:pt x="2525542" y="4770501"/>
                  <a:pt x="2530366" y="4760506"/>
                  <a:pt x="2538805" y="4754880"/>
                </a:cubicBezTo>
                <a:cubicBezTo>
                  <a:pt x="2552148" y="4745985"/>
                  <a:pt x="2569177" y="4743210"/>
                  <a:pt x="2581835" y="4733365"/>
                </a:cubicBezTo>
                <a:cubicBezTo>
                  <a:pt x="2601850" y="4717798"/>
                  <a:pt x="2617694" y="4697506"/>
                  <a:pt x="2635623" y="4679577"/>
                </a:cubicBezTo>
                <a:lnTo>
                  <a:pt x="2689412" y="4625789"/>
                </a:lnTo>
                <a:cubicBezTo>
                  <a:pt x="2729442" y="4572415"/>
                  <a:pt x="2706767" y="4592703"/>
                  <a:pt x="2753958" y="4561243"/>
                </a:cubicBezTo>
                <a:cubicBezTo>
                  <a:pt x="2757544" y="4550485"/>
                  <a:pt x="2757753" y="4537921"/>
                  <a:pt x="2764715" y="4528970"/>
                </a:cubicBezTo>
                <a:cubicBezTo>
                  <a:pt x="2783395" y="4504952"/>
                  <a:pt x="2814165" y="4490842"/>
                  <a:pt x="2829261" y="4464424"/>
                </a:cubicBezTo>
                <a:cubicBezTo>
                  <a:pt x="2843605" y="4439323"/>
                  <a:pt x="2858448" y="4414500"/>
                  <a:pt x="2872292" y="4389120"/>
                </a:cubicBezTo>
                <a:cubicBezTo>
                  <a:pt x="2879971" y="4375042"/>
                  <a:pt x="2885308" y="4359689"/>
                  <a:pt x="2893807" y="4346090"/>
                </a:cubicBezTo>
                <a:cubicBezTo>
                  <a:pt x="2905991" y="4326596"/>
                  <a:pt x="2936215" y="4293546"/>
                  <a:pt x="2947595" y="4270786"/>
                </a:cubicBezTo>
                <a:cubicBezTo>
                  <a:pt x="2952666" y="4260644"/>
                  <a:pt x="2955095" y="4249374"/>
                  <a:pt x="2958353" y="4238513"/>
                </a:cubicBezTo>
                <a:cubicBezTo>
                  <a:pt x="2965854" y="4213509"/>
                  <a:pt x="2970173" y="4187448"/>
                  <a:pt x="2979868" y="4163210"/>
                </a:cubicBezTo>
                <a:cubicBezTo>
                  <a:pt x="2984670" y="4151206"/>
                  <a:pt x="2995601" y="4142501"/>
                  <a:pt x="3001383" y="4130937"/>
                </a:cubicBezTo>
                <a:cubicBezTo>
                  <a:pt x="3010019" y="4113665"/>
                  <a:pt x="3014807" y="4094682"/>
                  <a:pt x="3022899" y="4077149"/>
                </a:cubicBezTo>
                <a:cubicBezTo>
                  <a:pt x="3036339" y="4048028"/>
                  <a:pt x="3065929" y="3991088"/>
                  <a:pt x="3065929" y="3991088"/>
                </a:cubicBezTo>
                <a:cubicBezTo>
                  <a:pt x="3069515" y="3973158"/>
                  <a:pt x="3070123" y="3954365"/>
                  <a:pt x="3076687" y="3937299"/>
                </a:cubicBezTo>
                <a:cubicBezTo>
                  <a:pt x="3088201" y="3907364"/>
                  <a:pt x="3119718" y="3851238"/>
                  <a:pt x="3119718" y="3851238"/>
                </a:cubicBezTo>
                <a:cubicBezTo>
                  <a:pt x="3147330" y="3740785"/>
                  <a:pt x="3109799" y="3877689"/>
                  <a:pt x="3151991" y="3765177"/>
                </a:cubicBezTo>
                <a:cubicBezTo>
                  <a:pt x="3181764" y="3685782"/>
                  <a:pt x="3140660" y="3755279"/>
                  <a:pt x="3184263" y="3689873"/>
                </a:cubicBezTo>
                <a:cubicBezTo>
                  <a:pt x="3193723" y="3652033"/>
                  <a:pt x="3194036" y="3637562"/>
                  <a:pt x="3216536" y="3603812"/>
                </a:cubicBezTo>
                <a:cubicBezTo>
                  <a:pt x="3222162" y="3595373"/>
                  <a:pt x="3230880" y="3589469"/>
                  <a:pt x="3238052" y="3582297"/>
                </a:cubicBezTo>
                <a:cubicBezTo>
                  <a:pt x="3241638" y="3567953"/>
                  <a:pt x="3243618" y="3553110"/>
                  <a:pt x="3248809" y="3539266"/>
                </a:cubicBezTo>
                <a:cubicBezTo>
                  <a:pt x="3262579" y="3502546"/>
                  <a:pt x="3272336" y="3495169"/>
                  <a:pt x="3291840" y="3463963"/>
                </a:cubicBezTo>
                <a:cubicBezTo>
                  <a:pt x="3302922" y="3446232"/>
                  <a:pt x="3311276" y="3426680"/>
                  <a:pt x="3324113" y="3410175"/>
                </a:cubicBezTo>
                <a:cubicBezTo>
                  <a:pt x="3336567" y="3394163"/>
                  <a:pt x="3353667" y="3382305"/>
                  <a:pt x="3367143" y="3367144"/>
                </a:cubicBezTo>
                <a:cubicBezTo>
                  <a:pt x="3467043" y="3254756"/>
                  <a:pt x="3358468" y="3371540"/>
                  <a:pt x="3442447" y="3259568"/>
                </a:cubicBezTo>
                <a:cubicBezTo>
                  <a:pt x="3473026" y="3218796"/>
                  <a:pt x="3509643" y="3182705"/>
                  <a:pt x="3539266" y="3141233"/>
                </a:cubicBezTo>
                <a:cubicBezTo>
                  <a:pt x="3557195" y="3116132"/>
                  <a:pt x="3573784" y="3090017"/>
                  <a:pt x="3593054" y="3065930"/>
                </a:cubicBezTo>
                <a:cubicBezTo>
                  <a:pt x="3602558" y="3054050"/>
                  <a:pt x="3617159" y="3046492"/>
                  <a:pt x="3625327" y="3033657"/>
                </a:cubicBezTo>
                <a:cubicBezTo>
                  <a:pt x="3642546" y="3006598"/>
                  <a:pt x="3651549" y="2974911"/>
                  <a:pt x="3668358" y="2947596"/>
                </a:cubicBezTo>
                <a:cubicBezTo>
                  <a:pt x="3707832" y="2883450"/>
                  <a:pt x="3734935" y="2883201"/>
                  <a:pt x="3786692" y="2818504"/>
                </a:cubicBezTo>
                <a:cubicBezTo>
                  <a:pt x="3807825" y="2792088"/>
                  <a:pt x="3820817" y="2759971"/>
                  <a:pt x="3840480" y="2732443"/>
                </a:cubicBezTo>
                <a:cubicBezTo>
                  <a:pt x="3856758" y="2709653"/>
                  <a:pt x="3878733" y="2691200"/>
                  <a:pt x="3894268" y="2667897"/>
                </a:cubicBezTo>
                <a:cubicBezTo>
                  <a:pt x="3907611" y="2647882"/>
                  <a:pt x="3912559" y="2622925"/>
                  <a:pt x="3926541" y="2603351"/>
                </a:cubicBezTo>
                <a:cubicBezTo>
                  <a:pt x="3996690" y="2505143"/>
                  <a:pt x="3986952" y="2547151"/>
                  <a:pt x="4034118" y="2474259"/>
                </a:cubicBezTo>
                <a:cubicBezTo>
                  <a:pt x="4063853" y="2428304"/>
                  <a:pt x="4090950" y="2380689"/>
                  <a:pt x="4120179" y="2334410"/>
                </a:cubicBezTo>
                <a:cubicBezTo>
                  <a:pt x="4133987" y="2312547"/>
                  <a:pt x="4151645" y="2292992"/>
                  <a:pt x="4163209" y="2269864"/>
                </a:cubicBezTo>
                <a:cubicBezTo>
                  <a:pt x="4200018" y="2196246"/>
                  <a:pt x="4178472" y="2222327"/>
                  <a:pt x="4216998" y="2183803"/>
                </a:cubicBezTo>
                <a:cubicBezTo>
                  <a:pt x="4227756" y="2162288"/>
                  <a:pt x="4237867" y="2140437"/>
                  <a:pt x="4249271" y="2119257"/>
                </a:cubicBezTo>
                <a:cubicBezTo>
                  <a:pt x="4262977" y="2093802"/>
                  <a:pt x="4279372" y="2069811"/>
                  <a:pt x="4292301" y="2043953"/>
                </a:cubicBezTo>
                <a:cubicBezTo>
                  <a:pt x="4300937" y="2026681"/>
                  <a:pt x="4305973" y="2007811"/>
                  <a:pt x="4313816" y="1990165"/>
                </a:cubicBezTo>
                <a:cubicBezTo>
                  <a:pt x="4320329" y="1975511"/>
                  <a:pt x="4328160" y="1961478"/>
                  <a:pt x="4335332" y="1947135"/>
                </a:cubicBezTo>
                <a:cubicBezTo>
                  <a:pt x="4338918" y="1925620"/>
                  <a:pt x="4339821" y="1903481"/>
                  <a:pt x="4346089" y="1882589"/>
                </a:cubicBezTo>
                <a:cubicBezTo>
                  <a:pt x="4387190" y="1745587"/>
                  <a:pt x="4351756" y="1929559"/>
                  <a:pt x="4378362" y="1796528"/>
                </a:cubicBezTo>
                <a:cubicBezTo>
                  <a:pt x="4393893" y="1718872"/>
                  <a:pt x="4372253" y="1748850"/>
                  <a:pt x="4410635" y="1710466"/>
                </a:cubicBezTo>
                <a:cubicBezTo>
                  <a:pt x="4407049" y="1556273"/>
                  <a:pt x="4406577" y="1401977"/>
                  <a:pt x="4399878" y="1247888"/>
                </a:cubicBezTo>
                <a:cubicBezTo>
                  <a:pt x="4399385" y="1236559"/>
                  <a:pt x="4391580" y="1226685"/>
                  <a:pt x="4389120" y="1215615"/>
                </a:cubicBezTo>
                <a:cubicBezTo>
                  <a:pt x="4382511" y="1185875"/>
                  <a:pt x="4382133" y="1147852"/>
                  <a:pt x="4367605" y="1118796"/>
                </a:cubicBezTo>
                <a:cubicBezTo>
                  <a:pt x="4361823" y="1107232"/>
                  <a:pt x="4353261" y="1097281"/>
                  <a:pt x="4346089" y="1086523"/>
                </a:cubicBezTo>
                <a:cubicBezTo>
                  <a:pt x="4330454" y="1039616"/>
                  <a:pt x="4331471" y="1023799"/>
                  <a:pt x="4303059" y="989704"/>
                </a:cubicBezTo>
                <a:cubicBezTo>
                  <a:pt x="4293320" y="978017"/>
                  <a:pt x="4281544" y="968189"/>
                  <a:pt x="4270786" y="957431"/>
                </a:cubicBezTo>
                <a:cubicBezTo>
                  <a:pt x="4267200" y="946673"/>
                  <a:pt x="4266116" y="934725"/>
                  <a:pt x="4260028" y="925158"/>
                </a:cubicBezTo>
                <a:cubicBezTo>
                  <a:pt x="4240776" y="894905"/>
                  <a:pt x="4211518" y="871170"/>
                  <a:pt x="4195482" y="839097"/>
                </a:cubicBezTo>
                <a:cubicBezTo>
                  <a:pt x="4184688" y="817508"/>
                  <a:pt x="4169558" y="782799"/>
                  <a:pt x="4152452" y="763793"/>
                </a:cubicBezTo>
                <a:cubicBezTo>
                  <a:pt x="4128705" y="737407"/>
                  <a:pt x="4096839" y="718027"/>
                  <a:pt x="4077148" y="688490"/>
                </a:cubicBezTo>
                <a:cubicBezTo>
                  <a:pt x="4066856" y="673051"/>
                  <a:pt x="4034035" y="622527"/>
                  <a:pt x="4023360" y="613186"/>
                </a:cubicBezTo>
                <a:cubicBezTo>
                  <a:pt x="4007624" y="599417"/>
                  <a:pt x="3986586" y="593066"/>
                  <a:pt x="3969572" y="580913"/>
                </a:cubicBezTo>
                <a:cubicBezTo>
                  <a:pt x="3961319" y="575018"/>
                  <a:pt x="3955689" y="566077"/>
                  <a:pt x="3948056" y="559398"/>
                </a:cubicBezTo>
                <a:cubicBezTo>
                  <a:pt x="3926979" y="540956"/>
                  <a:pt x="3904588" y="524052"/>
                  <a:pt x="3883511" y="505610"/>
                </a:cubicBezTo>
                <a:cubicBezTo>
                  <a:pt x="3875878" y="498931"/>
                  <a:pt x="3870692" y="489313"/>
                  <a:pt x="3861995" y="484095"/>
                </a:cubicBezTo>
                <a:cubicBezTo>
                  <a:pt x="3852271" y="478261"/>
                  <a:pt x="3840480" y="476923"/>
                  <a:pt x="3829722" y="473337"/>
                </a:cubicBezTo>
                <a:cubicBezTo>
                  <a:pt x="3815379" y="462579"/>
                  <a:pt x="3802179" y="450098"/>
                  <a:pt x="3786692" y="441064"/>
                </a:cubicBezTo>
                <a:cubicBezTo>
                  <a:pt x="3758988" y="424903"/>
                  <a:pt x="3723311" y="420712"/>
                  <a:pt x="3700631" y="398033"/>
                </a:cubicBezTo>
                <a:cubicBezTo>
                  <a:pt x="3674366" y="371770"/>
                  <a:pt x="3677766" y="370633"/>
                  <a:pt x="3636085" y="355003"/>
                </a:cubicBezTo>
                <a:cubicBezTo>
                  <a:pt x="3622241" y="349812"/>
                  <a:pt x="3607270" y="348307"/>
                  <a:pt x="3593054" y="344245"/>
                </a:cubicBezTo>
                <a:cubicBezTo>
                  <a:pt x="3582151" y="341130"/>
                  <a:pt x="3571539" y="337074"/>
                  <a:pt x="3560781" y="333488"/>
                </a:cubicBezTo>
                <a:cubicBezTo>
                  <a:pt x="3515212" y="287917"/>
                  <a:pt x="3548887" y="315179"/>
                  <a:pt x="3442447" y="279699"/>
                </a:cubicBezTo>
                <a:lnTo>
                  <a:pt x="3410174" y="268942"/>
                </a:lnTo>
                <a:cubicBezTo>
                  <a:pt x="3348149" y="227591"/>
                  <a:pt x="3407986" y="263394"/>
                  <a:pt x="3345628" y="236669"/>
                </a:cubicBezTo>
                <a:cubicBezTo>
                  <a:pt x="3330888" y="230352"/>
                  <a:pt x="3317487" y="221109"/>
                  <a:pt x="3302598" y="215153"/>
                </a:cubicBezTo>
                <a:cubicBezTo>
                  <a:pt x="3281541" y="206730"/>
                  <a:pt x="3256922" y="206218"/>
                  <a:pt x="3238052" y="193638"/>
                </a:cubicBezTo>
                <a:cubicBezTo>
                  <a:pt x="3227294" y="186466"/>
                  <a:pt x="3217885" y="176663"/>
                  <a:pt x="3205779" y="172123"/>
                </a:cubicBezTo>
                <a:cubicBezTo>
                  <a:pt x="3188659" y="165703"/>
                  <a:pt x="3169730" y="165800"/>
                  <a:pt x="3151991" y="161365"/>
                </a:cubicBezTo>
                <a:cubicBezTo>
                  <a:pt x="3140990" y="158615"/>
                  <a:pt x="3130621" y="153723"/>
                  <a:pt x="3119718" y="150608"/>
                </a:cubicBezTo>
                <a:cubicBezTo>
                  <a:pt x="3105502" y="146546"/>
                  <a:pt x="3091031" y="143436"/>
                  <a:pt x="3076687" y="139850"/>
                </a:cubicBezTo>
                <a:cubicBezTo>
                  <a:pt x="3020911" y="84074"/>
                  <a:pt x="3064215" y="116309"/>
                  <a:pt x="2958353" y="86062"/>
                </a:cubicBezTo>
                <a:cubicBezTo>
                  <a:pt x="2762226" y="30025"/>
                  <a:pt x="3036477" y="97384"/>
                  <a:pt x="2818503" y="53789"/>
                </a:cubicBezTo>
                <a:cubicBezTo>
                  <a:pt x="2789507" y="47990"/>
                  <a:pt x="2761129" y="39445"/>
                  <a:pt x="2732442" y="32273"/>
                </a:cubicBezTo>
                <a:cubicBezTo>
                  <a:pt x="2718099" y="28687"/>
                  <a:pt x="2703438" y="26191"/>
                  <a:pt x="2689412" y="21516"/>
                </a:cubicBezTo>
                <a:lnTo>
                  <a:pt x="2624866" y="0"/>
                </a:lnTo>
                <a:cubicBezTo>
                  <a:pt x="2618487" y="911"/>
                  <a:pt x="2537773" y="7860"/>
                  <a:pt x="2517289" y="21516"/>
                </a:cubicBezTo>
                <a:cubicBezTo>
                  <a:pt x="2504631" y="29955"/>
                  <a:pt x="2496703" y="44050"/>
                  <a:pt x="2485016" y="53789"/>
                </a:cubicBezTo>
                <a:cubicBezTo>
                  <a:pt x="2475084" y="62066"/>
                  <a:pt x="2463264" y="67789"/>
                  <a:pt x="2452743" y="75304"/>
                </a:cubicBezTo>
                <a:cubicBezTo>
                  <a:pt x="2438153" y="85725"/>
                  <a:pt x="2418678" y="78890"/>
                  <a:pt x="2409713" y="86062"/>
                </a:cubicBezTo>
                <a:close/>
              </a:path>
            </a:pathLst>
          </a:custGeom>
          <a:noFill/>
          <a:ln cap="flat" cmpd="sng" w="400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3"/>
          <p:cNvSpPr/>
          <p:nvPr/>
        </p:nvSpPr>
        <p:spPr>
          <a:xfrm>
            <a:off x="6045200" y="6657975"/>
            <a:ext cx="774700" cy="776287"/>
          </a:xfrm>
          <a:custGeom>
            <a:rect b="b" l="l" r="r" t="t"/>
            <a:pathLst>
              <a:path extrusionOk="0" h="776343" w="774550">
                <a:moveTo>
                  <a:pt x="451821" y="12550"/>
                </a:moveTo>
                <a:cubicBezTo>
                  <a:pt x="417755" y="25100"/>
                  <a:pt x="365760" y="69924"/>
                  <a:pt x="322729" y="98611"/>
                </a:cubicBezTo>
                <a:cubicBezTo>
                  <a:pt x="322727" y="98613"/>
                  <a:pt x="258186" y="141641"/>
                  <a:pt x="258183" y="141642"/>
                </a:cubicBezTo>
                <a:lnTo>
                  <a:pt x="215153" y="152400"/>
                </a:lnTo>
                <a:cubicBezTo>
                  <a:pt x="207981" y="159572"/>
                  <a:pt x="202334" y="168697"/>
                  <a:pt x="193637" y="173915"/>
                </a:cubicBezTo>
                <a:cubicBezTo>
                  <a:pt x="183913" y="179749"/>
                  <a:pt x="169382" y="176655"/>
                  <a:pt x="161364" y="184673"/>
                </a:cubicBezTo>
                <a:cubicBezTo>
                  <a:pt x="153346" y="192691"/>
                  <a:pt x="156441" y="207222"/>
                  <a:pt x="150607" y="216945"/>
                </a:cubicBezTo>
                <a:cubicBezTo>
                  <a:pt x="136526" y="240413"/>
                  <a:pt x="108479" y="248767"/>
                  <a:pt x="86061" y="259976"/>
                </a:cubicBezTo>
                <a:cubicBezTo>
                  <a:pt x="82475" y="270734"/>
                  <a:pt x="80374" y="282107"/>
                  <a:pt x="75303" y="292249"/>
                </a:cubicBezTo>
                <a:cubicBezTo>
                  <a:pt x="48006" y="346842"/>
                  <a:pt x="42236" y="337265"/>
                  <a:pt x="21515" y="389068"/>
                </a:cubicBezTo>
                <a:cubicBezTo>
                  <a:pt x="13092" y="410125"/>
                  <a:pt x="0" y="453614"/>
                  <a:pt x="0" y="453614"/>
                </a:cubicBezTo>
                <a:cubicBezTo>
                  <a:pt x="3586" y="493059"/>
                  <a:pt x="1851" y="533355"/>
                  <a:pt x="10757" y="571948"/>
                </a:cubicBezTo>
                <a:cubicBezTo>
                  <a:pt x="13038" y="581831"/>
                  <a:pt x="25937" y="585543"/>
                  <a:pt x="32273" y="593463"/>
                </a:cubicBezTo>
                <a:cubicBezTo>
                  <a:pt x="83502" y="657498"/>
                  <a:pt x="12289" y="598070"/>
                  <a:pt x="118334" y="668767"/>
                </a:cubicBezTo>
                <a:lnTo>
                  <a:pt x="150607" y="690282"/>
                </a:lnTo>
                <a:cubicBezTo>
                  <a:pt x="161365" y="697454"/>
                  <a:pt x="170614" y="707708"/>
                  <a:pt x="182880" y="711797"/>
                </a:cubicBezTo>
                <a:cubicBezTo>
                  <a:pt x="258566" y="737027"/>
                  <a:pt x="165131" y="704190"/>
                  <a:pt x="258183" y="744070"/>
                </a:cubicBezTo>
                <a:cubicBezTo>
                  <a:pt x="320537" y="770793"/>
                  <a:pt x="260708" y="734997"/>
                  <a:pt x="322729" y="776343"/>
                </a:cubicBezTo>
                <a:cubicBezTo>
                  <a:pt x="423134" y="772757"/>
                  <a:pt x="523683" y="772053"/>
                  <a:pt x="623943" y="765585"/>
                </a:cubicBezTo>
                <a:cubicBezTo>
                  <a:pt x="635259" y="764855"/>
                  <a:pt x="646074" y="759899"/>
                  <a:pt x="656216" y="754828"/>
                </a:cubicBezTo>
                <a:cubicBezTo>
                  <a:pt x="667780" y="749046"/>
                  <a:pt x="678393" y="741390"/>
                  <a:pt x="688489" y="733313"/>
                </a:cubicBezTo>
                <a:cubicBezTo>
                  <a:pt x="710385" y="715796"/>
                  <a:pt x="715547" y="703483"/>
                  <a:pt x="731520" y="679524"/>
                </a:cubicBezTo>
                <a:cubicBezTo>
                  <a:pt x="735106" y="668766"/>
                  <a:pt x="737810" y="657674"/>
                  <a:pt x="742277" y="647251"/>
                </a:cubicBezTo>
                <a:cubicBezTo>
                  <a:pt x="748594" y="632511"/>
                  <a:pt x="758722" y="619435"/>
                  <a:pt x="763793" y="604221"/>
                </a:cubicBezTo>
                <a:cubicBezTo>
                  <a:pt x="769575" y="586875"/>
                  <a:pt x="770964" y="568362"/>
                  <a:pt x="774550" y="550433"/>
                </a:cubicBezTo>
                <a:cubicBezTo>
                  <a:pt x="770964" y="457200"/>
                  <a:pt x="769999" y="363829"/>
                  <a:pt x="763793" y="270734"/>
                </a:cubicBezTo>
                <a:cubicBezTo>
                  <a:pt x="762810" y="255982"/>
                  <a:pt x="761514" y="239815"/>
                  <a:pt x="753035" y="227703"/>
                </a:cubicBezTo>
                <a:cubicBezTo>
                  <a:pt x="735586" y="202776"/>
                  <a:pt x="688489" y="163157"/>
                  <a:pt x="688489" y="163157"/>
                </a:cubicBezTo>
                <a:cubicBezTo>
                  <a:pt x="684903" y="148814"/>
                  <a:pt x="685932" y="132429"/>
                  <a:pt x="677731" y="120127"/>
                </a:cubicBezTo>
                <a:cubicBezTo>
                  <a:pt x="666644" y="103496"/>
                  <a:pt x="618606" y="56794"/>
                  <a:pt x="591670" y="44823"/>
                </a:cubicBezTo>
                <a:cubicBezTo>
                  <a:pt x="570946" y="35612"/>
                  <a:pt x="549575" y="26515"/>
                  <a:pt x="527124" y="23308"/>
                </a:cubicBezTo>
                <a:cubicBezTo>
                  <a:pt x="443883" y="11416"/>
                  <a:pt x="485887" y="0"/>
                  <a:pt x="451821" y="12550"/>
                </a:cubicBezTo>
                <a:close/>
              </a:path>
            </a:pathLst>
          </a:custGeom>
          <a:noFill/>
          <a:ln cap="flat" cmpd="sng" w="400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3"/>
          <p:cNvSpPr/>
          <p:nvPr/>
        </p:nvSpPr>
        <p:spPr>
          <a:xfrm>
            <a:off x="4948237" y="5583237"/>
            <a:ext cx="2108200" cy="1885950"/>
          </a:xfrm>
          <a:custGeom>
            <a:rect b="b" l="l" r="r" t="t"/>
            <a:pathLst>
              <a:path extrusionOk="0" h="1886220" w="2107176">
                <a:moveTo>
                  <a:pt x="2000922" y="0"/>
                </a:moveTo>
                <a:cubicBezTo>
                  <a:pt x="1997336" y="10758"/>
                  <a:pt x="1994631" y="21850"/>
                  <a:pt x="1990164" y="32273"/>
                </a:cubicBezTo>
                <a:cubicBezTo>
                  <a:pt x="1970131" y="79016"/>
                  <a:pt x="1971688" y="68289"/>
                  <a:pt x="1947134" y="107576"/>
                </a:cubicBezTo>
                <a:cubicBezTo>
                  <a:pt x="1936052" y="125307"/>
                  <a:pt x="1926087" y="143725"/>
                  <a:pt x="1914861" y="161365"/>
                </a:cubicBezTo>
                <a:cubicBezTo>
                  <a:pt x="1900978" y="183180"/>
                  <a:pt x="1890114" y="207625"/>
                  <a:pt x="1871830" y="225910"/>
                </a:cubicBezTo>
                <a:cubicBezTo>
                  <a:pt x="1837637" y="260104"/>
                  <a:pt x="1856401" y="239312"/>
                  <a:pt x="1818042" y="290456"/>
                </a:cubicBezTo>
                <a:cubicBezTo>
                  <a:pt x="1795152" y="382012"/>
                  <a:pt x="1827452" y="293821"/>
                  <a:pt x="1775011" y="355002"/>
                </a:cubicBezTo>
                <a:cubicBezTo>
                  <a:pt x="1761404" y="370877"/>
                  <a:pt x="1755800" y="392463"/>
                  <a:pt x="1742738" y="408790"/>
                </a:cubicBezTo>
                <a:cubicBezTo>
                  <a:pt x="1726898" y="428590"/>
                  <a:pt x="1706879" y="444649"/>
                  <a:pt x="1688950" y="462579"/>
                </a:cubicBezTo>
                <a:cubicBezTo>
                  <a:pt x="1678192" y="473337"/>
                  <a:pt x="1664504" y="481806"/>
                  <a:pt x="1656677" y="494852"/>
                </a:cubicBezTo>
                <a:cubicBezTo>
                  <a:pt x="1645919" y="512781"/>
                  <a:pt x="1638011" y="532765"/>
                  <a:pt x="1624404" y="548640"/>
                </a:cubicBezTo>
                <a:cubicBezTo>
                  <a:pt x="1615990" y="558456"/>
                  <a:pt x="1602652" y="562640"/>
                  <a:pt x="1592131" y="570155"/>
                </a:cubicBezTo>
                <a:cubicBezTo>
                  <a:pt x="1577541" y="580576"/>
                  <a:pt x="1563789" y="592146"/>
                  <a:pt x="1549101" y="602428"/>
                </a:cubicBezTo>
                <a:cubicBezTo>
                  <a:pt x="1527917" y="617257"/>
                  <a:pt x="1502840" y="627174"/>
                  <a:pt x="1484555" y="645459"/>
                </a:cubicBezTo>
                <a:cubicBezTo>
                  <a:pt x="1355009" y="775005"/>
                  <a:pt x="1535618" y="590177"/>
                  <a:pt x="1430767" y="710005"/>
                </a:cubicBezTo>
                <a:cubicBezTo>
                  <a:pt x="1414070" y="729087"/>
                  <a:pt x="1394908" y="745863"/>
                  <a:pt x="1376978" y="763793"/>
                </a:cubicBezTo>
                <a:cubicBezTo>
                  <a:pt x="1366220" y="774551"/>
                  <a:pt x="1357364" y="787627"/>
                  <a:pt x="1344706" y="796066"/>
                </a:cubicBezTo>
                <a:cubicBezTo>
                  <a:pt x="1333948" y="803238"/>
                  <a:pt x="1322529" y="809504"/>
                  <a:pt x="1312433" y="817581"/>
                </a:cubicBezTo>
                <a:cubicBezTo>
                  <a:pt x="1304513" y="823917"/>
                  <a:pt x="1299170" y="833201"/>
                  <a:pt x="1290917" y="839096"/>
                </a:cubicBezTo>
                <a:cubicBezTo>
                  <a:pt x="1273903" y="851249"/>
                  <a:pt x="1254526" y="859771"/>
                  <a:pt x="1237129" y="871369"/>
                </a:cubicBezTo>
                <a:cubicBezTo>
                  <a:pt x="1222211" y="881315"/>
                  <a:pt x="1208688" y="893221"/>
                  <a:pt x="1194098" y="903642"/>
                </a:cubicBezTo>
                <a:cubicBezTo>
                  <a:pt x="1183577" y="911157"/>
                  <a:pt x="1171922" y="917080"/>
                  <a:pt x="1161826" y="925157"/>
                </a:cubicBezTo>
                <a:cubicBezTo>
                  <a:pt x="1153906" y="931493"/>
                  <a:pt x="1148749" y="941047"/>
                  <a:pt x="1140310" y="946673"/>
                </a:cubicBezTo>
                <a:cubicBezTo>
                  <a:pt x="1126967" y="955568"/>
                  <a:pt x="1110623" y="959293"/>
                  <a:pt x="1097280" y="968188"/>
                </a:cubicBezTo>
                <a:cubicBezTo>
                  <a:pt x="1037250" y="1008207"/>
                  <a:pt x="1121644" y="972142"/>
                  <a:pt x="1043491" y="1011219"/>
                </a:cubicBezTo>
                <a:cubicBezTo>
                  <a:pt x="1033349" y="1016290"/>
                  <a:pt x="1021641" y="1017509"/>
                  <a:pt x="1011218" y="1021976"/>
                </a:cubicBezTo>
                <a:cubicBezTo>
                  <a:pt x="937836" y="1053426"/>
                  <a:pt x="996679" y="1031250"/>
                  <a:pt x="935915" y="1065007"/>
                </a:cubicBezTo>
                <a:cubicBezTo>
                  <a:pt x="914887" y="1076689"/>
                  <a:pt x="892147" y="1085160"/>
                  <a:pt x="871369" y="1097280"/>
                </a:cubicBezTo>
                <a:cubicBezTo>
                  <a:pt x="849033" y="1110309"/>
                  <a:pt x="825107" y="1122025"/>
                  <a:pt x="806823" y="1140310"/>
                </a:cubicBezTo>
                <a:cubicBezTo>
                  <a:pt x="776600" y="1170534"/>
                  <a:pt x="734565" y="1214600"/>
                  <a:pt x="699247" y="1226372"/>
                </a:cubicBezTo>
                <a:lnTo>
                  <a:pt x="666974" y="1237129"/>
                </a:lnTo>
                <a:cubicBezTo>
                  <a:pt x="643414" y="1260689"/>
                  <a:pt x="644849" y="1262067"/>
                  <a:pt x="613186" y="1280160"/>
                </a:cubicBezTo>
                <a:cubicBezTo>
                  <a:pt x="599262" y="1288116"/>
                  <a:pt x="584079" y="1293719"/>
                  <a:pt x="570155" y="1301675"/>
                </a:cubicBezTo>
                <a:cubicBezTo>
                  <a:pt x="516138" y="1332541"/>
                  <a:pt x="559865" y="1316843"/>
                  <a:pt x="494851" y="1344706"/>
                </a:cubicBezTo>
                <a:cubicBezTo>
                  <a:pt x="473251" y="1353963"/>
                  <a:pt x="441375" y="1360764"/>
                  <a:pt x="419548" y="1366221"/>
                </a:cubicBezTo>
                <a:cubicBezTo>
                  <a:pt x="408790" y="1373393"/>
                  <a:pt x="398839" y="1381954"/>
                  <a:pt x="387275" y="1387736"/>
                </a:cubicBezTo>
                <a:cubicBezTo>
                  <a:pt x="377133" y="1392807"/>
                  <a:pt x="365425" y="1394027"/>
                  <a:pt x="355002" y="1398494"/>
                </a:cubicBezTo>
                <a:cubicBezTo>
                  <a:pt x="340262" y="1404811"/>
                  <a:pt x="325895" y="1412053"/>
                  <a:pt x="311971" y="1420009"/>
                </a:cubicBezTo>
                <a:cubicBezTo>
                  <a:pt x="300745" y="1426424"/>
                  <a:pt x="291262" y="1435743"/>
                  <a:pt x="279698" y="1441525"/>
                </a:cubicBezTo>
                <a:cubicBezTo>
                  <a:pt x="262426" y="1450161"/>
                  <a:pt x="243182" y="1454404"/>
                  <a:pt x="225910" y="1463040"/>
                </a:cubicBezTo>
                <a:cubicBezTo>
                  <a:pt x="214346" y="1468822"/>
                  <a:pt x="205201" y="1478773"/>
                  <a:pt x="193637" y="1484555"/>
                </a:cubicBezTo>
                <a:cubicBezTo>
                  <a:pt x="183495" y="1489626"/>
                  <a:pt x="171506" y="1490242"/>
                  <a:pt x="161364" y="1495313"/>
                </a:cubicBezTo>
                <a:cubicBezTo>
                  <a:pt x="149800" y="1501095"/>
                  <a:pt x="140655" y="1511046"/>
                  <a:pt x="129091" y="1516828"/>
                </a:cubicBezTo>
                <a:cubicBezTo>
                  <a:pt x="118949" y="1521899"/>
                  <a:pt x="106960" y="1522515"/>
                  <a:pt x="96818" y="1527586"/>
                </a:cubicBezTo>
                <a:cubicBezTo>
                  <a:pt x="72487" y="1539752"/>
                  <a:pt x="34748" y="1572282"/>
                  <a:pt x="21515" y="1592132"/>
                </a:cubicBezTo>
                <a:lnTo>
                  <a:pt x="0" y="1624405"/>
                </a:lnTo>
                <a:cubicBezTo>
                  <a:pt x="3586" y="1667435"/>
                  <a:pt x="1710" y="1711275"/>
                  <a:pt x="10757" y="1753496"/>
                </a:cubicBezTo>
                <a:cubicBezTo>
                  <a:pt x="12882" y="1763414"/>
                  <a:pt x="27055" y="1766315"/>
                  <a:pt x="32273" y="1775012"/>
                </a:cubicBezTo>
                <a:cubicBezTo>
                  <a:pt x="38107" y="1784736"/>
                  <a:pt x="33803" y="1800694"/>
                  <a:pt x="43030" y="1807285"/>
                </a:cubicBezTo>
                <a:cubicBezTo>
                  <a:pt x="61485" y="1820467"/>
                  <a:pt x="86061" y="1821628"/>
                  <a:pt x="107576" y="1828800"/>
                </a:cubicBezTo>
                <a:lnTo>
                  <a:pt x="172122" y="1850315"/>
                </a:lnTo>
                <a:cubicBezTo>
                  <a:pt x="182880" y="1853901"/>
                  <a:pt x="193276" y="1858849"/>
                  <a:pt x="204395" y="1861073"/>
                </a:cubicBezTo>
                <a:cubicBezTo>
                  <a:pt x="279572" y="1876107"/>
                  <a:pt x="240147" y="1868824"/>
                  <a:pt x="322729" y="1882588"/>
                </a:cubicBezTo>
                <a:cubicBezTo>
                  <a:pt x="389915" y="1877789"/>
                  <a:pt x="446932" y="1886220"/>
                  <a:pt x="505609" y="1861073"/>
                </a:cubicBezTo>
                <a:cubicBezTo>
                  <a:pt x="520349" y="1854756"/>
                  <a:pt x="535590" y="1848878"/>
                  <a:pt x="548640" y="1839557"/>
                </a:cubicBezTo>
                <a:cubicBezTo>
                  <a:pt x="561020" y="1830714"/>
                  <a:pt x="569226" y="1817024"/>
                  <a:pt x="580913" y="1807285"/>
                </a:cubicBezTo>
                <a:cubicBezTo>
                  <a:pt x="590846" y="1799008"/>
                  <a:pt x="602428" y="1792941"/>
                  <a:pt x="613186" y="1785769"/>
                </a:cubicBezTo>
                <a:cubicBezTo>
                  <a:pt x="620358" y="1775011"/>
                  <a:pt x="625559" y="1762638"/>
                  <a:pt x="634701" y="1753496"/>
                </a:cubicBezTo>
                <a:cubicBezTo>
                  <a:pt x="643843" y="1744354"/>
                  <a:pt x="658697" y="1741913"/>
                  <a:pt x="666974" y="1731981"/>
                </a:cubicBezTo>
                <a:cubicBezTo>
                  <a:pt x="677240" y="1719661"/>
                  <a:pt x="679168" y="1702000"/>
                  <a:pt x="688489" y="1688950"/>
                </a:cubicBezTo>
                <a:cubicBezTo>
                  <a:pt x="709417" y="1659651"/>
                  <a:pt x="725514" y="1654820"/>
                  <a:pt x="753035" y="1635162"/>
                </a:cubicBezTo>
                <a:cubicBezTo>
                  <a:pt x="767625" y="1624741"/>
                  <a:pt x="781722" y="1613647"/>
                  <a:pt x="796066" y="1602889"/>
                </a:cubicBezTo>
                <a:cubicBezTo>
                  <a:pt x="799652" y="1592131"/>
                  <a:pt x="799739" y="1579471"/>
                  <a:pt x="806823" y="1570616"/>
                </a:cubicBezTo>
                <a:cubicBezTo>
                  <a:pt x="814900" y="1560520"/>
                  <a:pt x="829164" y="1557378"/>
                  <a:pt x="839096" y="1549101"/>
                </a:cubicBezTo>
                <a:cubicBezTo>
                  <a:pt x="850783" y="1539362"/>
                  <a:pt x="859818" y="1526729"/>
                  <a:pt x="871369" y="1516828"/>
                </a:cubicBezTo>
                <a:cubicBezTo>
                  <a:pt x="884982" y="1505160"/>
                  <a:pt x="900787" y="1496223"/>
                  <a:pt x="914400" y="1484555"/>
                </a:cubicBezTo>
                <a:cubicBezTo>
                  <a:pt x="965680" y="1440601"/>
                  <a:pt x="924050" y="1459823"/>
                  <a:pt x="978946" y="1441525"/>
                </a:cubicBezTo>
                <a:cubicBezTo>
                  <a:pt x="989703" y="1434353"/>
                  <a:pt x="999654" y="1425791"/>
                  <a:pt x="1011218" y="1420009"/>
                </a:cubicBezTo>
                <a:cubicBezTo>
                  <a:pt x="1021360" y="1414938"/>
                  <a:pt x="1034419" y="1416056"/>
                  <a:pt x="1043491" y="1409252"/>
                </a:cubicBezTo>
                <a:cubicBezTo>
                  <a:pt x="1063776" y="1394038"/>
                  <a:pt x="1076182" y="1369528"/>
                  <a:pt x="1097280" y="1355463"/>
                </a:cubicBezTo>
                <a:lnTo>
                  <a:pt x="1129553" y="1333948"/>
                </a:lnTo>
                <a:cubicBezTo>
                  <a:pt x="1186926" y="1247887"/>
                  <a:pt x="1111624" y="1351877"/>
                  <a:pt x="1183341" y="1280160"/>
                </a:cubicBezTo>
                <a:cubicBezTo>
                  <a:pt x="1192483" y="1271018"/>
                  <a:pt x="1196579" y="1257819"/>
                  <a:pt x="1204856" y="1247887"/>
                </a:cubicBezTo>
                <a:cubicBezTo>
                  <a:pt x="1214595" y="1236200"/>
                  <a:pt x="1227390" y="1227301"/>
                  <a:pt x="1237129" y="1215614"/>
                </a:cubicBezTo>
                <a:cubicBezTo>
                  <a:pt x="1245406" y="1205682"/>
                  <a:pt x="1249502" y="1192483"/>
                  <a:pt x="1258644" y="1183341"/>
                </a:cubicBezTo>
                <a:cubicBezTo>
                  <a:pt x="1343273" y="1098712"/>
                  <a:pt x="1235062" y="1235305"/>
                  <a:pt x="1323190" y="1129553"/>
                </a:cubicBezTo>
                <a:cubicBezTo>
                  <a:pt x="1400295" y="1037028"/>
                  <a:pt x="1273654" y="1170489"/>
                  <a:pt x="1376978" y="1054249"/>
                </a:cubicBezTo>
                <a:cubicBezTo>
                  <a:pt x="1393824" y="1035298"/>
                  <a:pt x="1430767" y="1000461"/>
                  <a:pt x="1430767" y="1000461"/>
                </a:cubicBezTo>
                <a:cubicBezTo>
                  <a:pt x="1437939" y="986117"/>
                  <a:pt x="1442961" y="970480"/>
                  <a:pt x="1452282" y="957430"/>
                </a:cubicBezTo>
                <a:cubicBezTo>
                  <a:pt x="1474139" y="926830"/>
                  <a:pt x="1499600" y="917372"/>
                  <a:pt x="1527586" y="892885"/>
                </a:cubicBezTo>
                <a:cubicBezTo>
                  <a:pt x="1542852" y="879527"/>
                  <a:pt x="1555215" y="863055"/>
                  <a:pt x="1570616" y="849854"/>
                </a:cubicBezTo>
                <a:cubicBezTo>
                  <a:pt x="1580432" y="841440"/>
                  <a:pt x="1592793" y="836416"/>
                  <a:pt x="1602889" y="828339"/>
                </a:cubicBezTo>
                <a:cubicBezTo>
                  <a:pt x="1610809" y="822003"/>
                  <a:pt x="1616484" y="813159"/>
                  <a:pt x="1624404" y="806823"/>
                </a:cubicBezTo>
                <a:cubicBezTo>
                  <a:pt x="1634500" y="798746"/>
                  <a:pt x="1646745" y="793585"/>
                  <a:pt x="1656677" y="785308"/>
                </a:cubicBezTo>
                <a:cubicBezTo>
                  <a:pt x="1668364" y="775569"/>
                  <a:pt x="1679049" y="764586"/>
                  <a:pt x="1688950" y="753035"/>
                </a:cubicBezTo>
                <a:cubicBezTo>
                  <a:pt x="1700618" y="739422"/>
                  <a:pt x="1707822" y="721917"/>
                  <a:pt x="1721223" y="710005"/>
                </a:cubicBezTo>
                <a:cubicBezTo>
                  <a:pt x="1740550" y="692826"/>
                  <a:pt x="1785769" y="666974"/>
                  <a:pt x="1785769" y="666974"/>
                </a:cubicBezTo>
                <a:cubicBezTo>
                  <a:pt x="1836461" y="590935"/>
                  <a:pt x="1772857" y="685049"/>
                  <a:pt x="1839557" y="591670"/>
                </a:cubicBezTo>
                <a:cubicBezTo>
                  <a:pt x="1847072" y="581149"/>
                  <a:pt x="1852796" y="569329"/>
                  <a:pt x="1861073" y="559397"/>
                </a:cubicBezTo>
                <a:cubicBezTo>
                  <a:pt x="1870813" y="547710"/>
                  <a:pt x="1883607" y="538812"/>
                  <a:pt x="1893346" y="527125"/>
                </a:cubicBezTo>
                <a:cubicBezTo>
                  <a:pt x="1924522" y="489714"/>
                  <a:pt x="1931829" y="445610"/>
                  <a:pt x="1968649" y="408790"/>
                </a:cubicBezTo>
                <a:lnTo>
                  <a:pt x="2000922" y="376517"/>
                </a:lnTo>
                <a:cubicBezTo>
                  <a:pt x="2004508" y="365760"/>
                  <a:pt x="2006173" y="354157"/>
                  <a:pt x="2011680" y="344245"/>
                </a:cubicBezTo>
                <a:cubicBezTo>
                  <a:pt x="2024238" y="321641"/>
                  <a:pt x="2046533" y="304230"/>
                  <a:pt x="2054710" y="279699"/>
                </a:cubicBezTo>
                <a:cubicBezTo>
                  <a:pt x="2058296" y="268941"/>
                  <a:pt x="2060397" y="257568"/>
                  <a:pt x="2065468" y="247426"/>
                </a:cubicBezTo>
                <a:cubicBezTo>
                  <a:pt x="2107176" y="164010"/>
                  <a:pt x="2070700" y="263999"/>
                  <a:pt x="2097741" y="182880"/>
                </a:cubicBezTo>
                <a:lnTo>
                  <a:pt x="2086983" y="75303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3"/>
          <p:cNvSpPr/>
          <p:nvPr/>
        </p:nvSpPr>
        <p:spPr>
          <a:xfrm>
            <a:off x="1947862" y="2959100"/>
            <a:ext cx="4216400" cy="854075"/>
          </a:xfrm>
          <a:custGeom>
            <a:rect b="b" l="l" r="r" t="t"/>
            <a:pathLst>
              <a:path extrusionOk="0" h="854133" w="4216998">
                <a:moveTo>
                  <a:pt x="4216998" y="634701"/>
                </a:moveTo>
                <a:cubicBezTo>
                  <a:pt x="3757977" y="818308"/>
                  <a:pt x="4160568" y="665155"/>
                  <a:pt x="2850777" y="645459"/>
                </a:cubicBezTo>
                <a:cubicBezTo>
                  <a:pt x="2811174" y="644863"/>
                  <a:pt x="2771887" y="638287"/>
                  <a:pt x="2732442" y="634701"/>
                </a:cubicBezTo>
                <a:cubicBezTo>
                  <a:pt x="2623883" y="598515"/>
                  <a:pt x="2706077" y="620647"/>
                  <a:pt x="2560320" y="602428"/>
                </a:cubicBezTo>
                <a:cubicBezTo>
                  <a:pt x="2538676" y="599723"/>
                  <a:pt x="2517395" y="594554"/>
                  <a:pt x="2495774" y="591671"/>
                </a:cubicBezTo>
                <a:cubicBezTo>
                  <a:pt x="2463587" y="587379"/>
                  <a:pt x="2431228" y="584499"/>
                  <a:pt x="2398955" y="580913"/>
                </a:cubicBezTo>
                <a:cubicBezTo>
                  <a:pt x="2374321" y="574754"/>
                  <a:pt x="2325735" y="561882"/>
                  <a:pt x="2302137" y="559398"/>
                </a:cubicBezTo>
                <a:cubicBezTo>
                  <a:pt x="2252083" y="554129"/>
                  <a:pt x="2201732" y="552226"/>
                  <a:pt x="2151530" y="548640"/>
                </a:cubicBezTo>
                <a:cubicBezTo>
                  <a:pt x="2137186" y="541468"/>
                  <a:pt x="2123859" y="531733"/>
                  <a:pt x="2108499" y="527125"/>
                </a:cubicBezTo>
                <a:cubicBezTo>
                  <a:pt x="2094930" y="523054"/>
                  <a:pt x="1977213" y="506832"/>
                  <a:pt x="1968650" y="505609"/>
                </a:cubicBezTo>
                <a:cubicBezTo>
                  <a:pt x="1957892" y="498437"/>
                  <a:pt x="1948261" y="489187"/>
                  <a:pt x="1936377" y="484094"/>
                </a:cubicBezTo>
                <a:cubicBezTo>
                  <a:pt x="1828295" y="437773"/>
                  <a:pt x="1973406" y="524124"/>
                  <a:pt x="1828800" y="451821"/>
                </a:cubicBezTo>
                <a:cubicBezTo>
                  <a:pt x="1814457" y="444649"/>
                  <a:pt x="1800659" y="436262"/>
                  <a:pt x="1785770" y="430306"/>
                </a:cubicBezTo>
                <a:cubicBezTo>
                  <a:pt x="1764713" y="421883"/>
                  <a:pt x="1721224" y="408791"/>
                  <a:pt x="1721224" y="408791"/>
                </a:cubicBezTo>
                <a:cubicBezTo>
                  <a:pt x="1659201" y="367441"/>
                  <a:pt x="1719034" y="403242"/>
                  <a:pt x="1656678" y="376518"/>
                </a:cubicBezTo>
                <a:cubicBezTo>
                  <a:pt x="1641938" y="370201"/>
                  <a:pt x="1628861" y="360073"/>
                  <a:pt x="1613647" y="355002"/>
                </a:cubicBezTo>
                <a:cubicBezTo>
                  <a:pt x="1596301" y="349220"/>
                  <a:pt x="1577788" y="347831"/>
                  <a:pt x="1559859" y="344245"/>
                </a:cubicBezTo>
                <a:cubicBezTo>
                  <a:pt x="1552687" y="337073"/>
                  <a:pt x="1547416" y="327265"/>
                  <a:pt x="1538344" y="322729"/>
                </a:cubicBezTo>
                <a:cubicBezTo>
                  <a:pt x="1525120" y="316117"/>
                  <a:pt x="1509339" y="316647"/>
                  <a:pt x="1495313" y="311972"/>
                </a:cubicBezTo>
                <a:cubicBezTo>
                  <a:pt x="1476993" y="305865"/>
                  <a:pt x="1459024" y="298622"/>
                  <a:pt x="1441525" y="290456"/>
                </a:cubicBezTo>
                <a:cubicBezTo>
                  <a:pt x="1405195" y="273502"/>
                  <a:pt x="1371982" y="249346"/>
                  <a:pt x="1333948" y="236668"/>
                </a:cubicBezTo>
                <a:cubicBezTo>
                  <a:pt x="1312433" y="229496"/>
                  <a:pt x="1290048" y="224538"/>
                  <a:pt x="1269402" y="215153"/>
                </a:cubicBezTo>
                <a:cubicBezTo>
                  <a:pt x="1250367" y="206501"/>
                  <a:pt x="1234721" y="191372"/>
                  <a:pt x="1215614" y="182880"/>
                </a:cubicBezTo>
                <a:cubicBezTo>
                  <a:pt x="1203179" y="177353"/>
                  <a:pt x="1127307" y="163067"/>
                  <a:pt x="1118795" y="161365"/>
                </a:cubicBezTo>
                <a:cubicBezTo>
                  <a:pt x="1043476" y="123704"/>
                  <a:pt x="1108900" y="152527"/>
                  <a:pt x="1032734" y="129092"/>
                </a:cubicBezTo>
                <a:cubicBezTo>
                  <a:pt x="774141" y="49526"/>
                  <a:pt x="1085152" y="138050"/>
                  <a:pt x="849854" y="75303"/>
                </a:cubicBezTo>
                <a:cubicBezTo>
                  <a:pt x="824630" y="68577"/>
                  <a:pt x="800077" y="59258"/>
                  <a:pt x="774551" y="53788"/>
                </a:cubicBezTo>
                <a:cubicBezTo>
                  <a:pt x="749758" y="48475"/>
                  <a:pt x="724348" y="46617"/>
                  <a:pt x="699247" y="43031"/>
                </a:cubicBezTo>
                <a:cubicBezTo>
                  <a:pt x="677732" y="35859"/>
                  <a:pt x="656940" y="25963"/>
                  <a:pt x="634701" y="21515"/>
                </a:cubicBezTo>
                <a:cubicBezTo>
                  <a:pt x="549072" y="4390"/>
                  <a:pt x="599086" y="12777"/>
                  <a:pt x="484094" y="0"/>
                </a:cubicBezTo>
                <a:cubicBezTo>
                  <a:pt x="390861" y="7172"/>
                  <a:pt x="296481" y="5265"/>
                  <a:pt x="204395" y="21515"/>
                </a:cubicBezTo>
                <a:cubicBezTo>
                  <a:pt x="168171" y="27907"/>
                  <a:pt x="107168" y="70266"/>
                  <a:pt x="75304" y="96819"/>
                </a:cubicBezTo>
                <a:cubicBezTo>
                  <a:pt x="67512" y="103312"/>
                  <a:pt x="60960" y="111162"/>
                  <a:pt x="53788" y="118334"/>
                </a:cubicBezTo>
                <a:cubicBezTo>
                  <a:pt x="28185" y="195146"/>
                  <a:pt x="44853" y="164010"/>
                  <a:pt x="10758" y="215153"/>
                </a:cubicBezTo>
                <a:cubicBezTo>
                  <a:pt x="7172" y="233082"/>
                  <a:pt x="0" y="250657"/>
                  <a:pt x="0" y="268941"/>
                </a:cubicBezTo>
                <a:cubicBezTo>
                  <a:pt x="0" y="368831"/>
                  <a:pt x="1998" y="447059"/>
                  <a:pt x="32273" y="537882"/>
                </a:cubicBezTo>
                <a:cubicBezTo>
                  <a:pt x="35859" y="548640"/>
                  <a:pt x="37960" y="560013"/>
                  <a:pt x="43031" y="570155"/>
                </a:cubicBezTo>
                <a:cubicBezTo>
                  <a:pt x="48813" y="581719"/>
                  <a:pt x="57031" y="591907"/>
                  <a:pt x="64546" y="602428"/>
                </a:cubicBezTo>
                <a:cubicBezTo>
                  <a:pt x="74967" y="617018"/>
                  <a:pt x="84141" y="632781"/>
                  <a:pt x="96819" y="645459"/>
                </a:cubicBezTo>
                <a:cubicBezTo>
                  <a:pt x="105961" y="654601"/>
                  <a:pt x="118334" y="659802"/>
                  <a:pt x="129092" y="666974"/>
                </a:cubicBezTo>
                <a:cubicBezTo>
                  <a:pt x="132678" y="677732"/>
                  <a:pt x="131832" y="691229"/>
                  <a:pt x="139850" y="699247"/>
                </a:cubicBezTo>
                <a:cubicBezTo>
                  <a:pt x="147868" y="707265"/>
                  <a:pt x="161980" y="704934"/>
                  <a:pt x="172122" y="710005"/>
                </a:cubicBezTo>
                <a:cubicBezTo>
                  <a:pt x="183686" y="715787"/>
                  <a:pt x="192511" y="726427"/>
                  <a:pt x="204395" y="731520"/>
                </a:cubicBezTo>
                <a:cubicBezTo>
                  <a:pt x="217985" y="737344"/>
                  <a:pt x="233210" y="738216"/>
                  <a:pt x="247426" y="742278"/>
                </a:cubicBezTo>
                <a:cubicBezTo>
                  <a:pt x="355459" y="773144"/>
                  <a:pt x="188207" y="730161"/>
                  <a:pt x="322730" y="763793"/>
                </a:cubicBezTo>
                <a:cubicBezTo>
                  <a:pt x="444650" y="760207"/>
                  <a:pt x="566859" y="762157"/>
                  <a:pt x="688490" y="753035"/>
                </a:cubicBezTo>
                <a:cubicBezTo>
                  <a:pt x="711105" y="751339"/>
                  <a:pt x="730584" y="734727"/>
                  <a:pt x="753035" y="731520"/>
                </a:cubicBezTo>
                <a:lnTo>
                  <a:pt x="828339" y="720762"/>
                </a:lnTo>
                <a:cubicBezTo>
                  <a:pt x="849897" y="717445"/>
                  <a:pt x="871314" y="713241"/>
                  <a:pt x="892885" y="710005"/>
                </a:cubicBezTo>
                <a:cubicBezTo>
                  <a:pt x="1081800" y="681668"/>
                  <a:pt x="989144" y="695516"/>
                  <a:pt x="1140311" y="677732"/>
                </a:cubicBezTo>
                <a:lnTo>
                  <a:pt x="1226372" y="666974"/>
                </a:lnTo>
                <a:cubicBezTo>
                  <a:pt x="1405682" y="647050"/>
                  <a:pt x="1265553" y="665986"/>
                  <a:pt x="1409252" y="645459"/>
                </a:cubicBezTo>
                <a:cubicBezTo>
                  <a:pt x="1502485" y="649045"/>
                  <a:pt x="1595831" y="650396"/>
                  <a:pt x="1688951" y="656216"/>
                </a:cubicBezTo>
                <a:cubicBezTo>
                  <a:pt x="1710721" y="657577"/>
                  <a:pt x="1732605" y="660706"/>
                  <a:pt x="1753497" y="666974"/>
                </a:cubicBezTo>
                <a:cubicBezTo>
                  <a:pt x="1787489" y="677172"/>
                  <a:pt x="1794877" y="695006"/>
                  <a:pt x="1828800" y="699247"/>
                </a:cubicBezTo>
                <a:cubicBezTo>
                  <a:pt x="1875193" y="705046"/>
                  <a:pt x="1922071" y="705955"/>
                  <a:pt x="1968650" y="710005"/>
                </a:cubicBezTo>
                <a:cubicBezTo>
                  <a:pt x="2211768" y="731145"/>
                  <a:pt x="1913609" y="713018"/>
                  <a:pt x="2302137" y="731520"/>
                </a:cubicBezTo>
                <a:cubicBezTo>
                  <a:pt x="2408162" y="758027"/>
                  <a:pt x="2268797" y="725640"/>
                  <a:pt x="2474259" y="753035"/>
                </a:cubicBezTo>
                <a:cubicBezTo>
                  <a:pt x="2485499" y="754534"/>
                  <a:pt x="2495235" y="762811"/>
                  <a:pt x="2506532" y="763793"/>
                </a:cubicBezTo>
                <a:cubicBezTo>
                  <a:pt x="2578069" y="770014"/>
                  <a:pt x="2649967" y="770965"/>
                  <a:pt x="2721685" y="774551"/>
                </a:cubicBezTo>
                <a:cubicBezTo>
                  <a:pt x="2960445" y="854133"/>
                  <a:pt x="2762986" y="792282"/>
                  <a:pt x="3410174" y="774551"/>
                </a:cubicBezTo>
                <a:cubicBezTo>
                  <a:pt x="3453338" y="773368"/>
                  <a:pt x="3496235" y="767379"/>
                  <a:pt x="3539266" y="763793"/>
                </a:cubicBezTo>
                <a:lnTo>
                  <a:pt x="4034118" y="774551"/>
                </a:lnTo>
                <a:cubicBezTo>
                  <a:pt x="4049940" y="775148"/>
                  <a:pt x="4128041" y="786302"/>
                  <a:pt x="4152452" y="796066"/>
                </a:cubicBezTo>
                <a:cubicBezTo>
                  <a:pt x="4157160" y="797949"/>
                  <a:pt x="4159624" y="803237"/>
                  <a:pt x="4163210" y="806823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675"/>
            <a:ext cx="9144000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675"/>
            <a:ext cx="9144000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4294967295" type="body"/>
          </p:nvPr>
        </p:nvSpPr>
        <p:spPr>
          <a:xfrm>
            <a:off x="684212" y="260350"/>
            <a:ext cx="6554787" cy="619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Dialetologia - um ramo da Linguística que investiga os dialetos, ou seja, as variedades linguísticas e sua distribuição espacial.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Geolinguística – método/ramo da Dialetologia que consiste em dispor em mapas as variantes coletadas em cada localidade.</a:t>
            </a:r>
            <a:endParaRPr/>
          </a:p>
          <a:p>
            <a:pPr indent="-106171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675"/>
            <a:ext cx="9144000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675"/>
            <a:ext cx="9144000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 txBox="1"/>
          <p:nvPr>
            <p:ph idx="4294967295" type="title"/>
          </p:nvPr>
        </p:nvSpPr>
        <p:spPr>
          <a:xfrm>
            <a:off x="457200" y="320675"/>
            <a:ext cx="7239000" cy="5160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b="1" i="0" lang="pt-BR" sz="3420" u="none" cap="small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Observações</a:t>
            </a:r>
            <a:endParaRPr/>
          </a:p>
        </p:txBody>
      </p:sp>
      <p:sp>
        <p:nvSpPr>
          <p:cNvPr id="317" name="Google Shape;317;p48"/>
          <p:cNvSpPr txBox="1"/>
          <p:nvPr>
            <p:ph idx="1" type="body"/>
          </p:nvPr>
        </p:nvSpPr>
        <p:spPr>
          <a:xfrm>
            <a:off x="457200" y="1196975"/>
            <a:ext cx="7239000" cy="525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Noto Sans Symbols"/>
              <a:buChar char="⦿"/>
            </a:pPr>
            <a:r>
              <a:rPr b="0" i="0" lang="pt-BR" sz="32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Essas cartas foram construídas com dados coletados nas capitais.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Noto Sans Symbols"/>
              <a:buChar char="⦿"/>
            </a:pPr>
            <a:r>
              <a:rPr b="0" i="0" lang="pt-BR" sz="32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Os dados do interior poderão ratificar ou retificar os resultados que apresentamos.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Noto Sans Symbols"/>
              <a:buChar char="⦿"/>
            </a:pPr>
            <a:r>
              <a:rPr b="0" i="0" lang="pt-BR" sz="32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 linhas que demarcam isoglossas não são rígidas, </a:t>
            </a:r>
            <a:r>
              <a:rPr b="1" i="0" lang="pt-BR" sz="3200" u="none">
                <a:solidFill>
                  <a:srgbClr val="B23B7E"/>
                </a:solidFill>
                <a:latin typeface="Trebuchet MS"/>
                <a:ea typeface="Trebuchet MS"/>
                <a:cs typeface="Trebuchet MS"/>
                <a:sym typeface="Trebuchet MS"/>
              </a:rPr>
              <a:t>são fluidas</a:t>
            </a:r>
            <a:r>
              <a:rPr b="0" i="0" lang="pt-BR" sz="32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os dialetos são escorregadios, se </a:t>
            </a:r>
            <a:r>
              <a:rPr b="1" i="0" lang="pt-BR" sz="3200" u="none">
                <a:solidFill>
                  <a:srgbClr val="B23B7E"/>
                </a:solidFill>
                <a:latin typeface="Trebuchet MS"/>
                <a:ea typeface="Trebuchet MS"/>
                <a:cs typeface="Trebuchet MS"/>
                <a:sym typeface="Trebuchet MS"/>
              </a:rPr>
              <a:t>interseccionam</a:t>
            </a:r>
            <a:r>
              <a:rPr b="0" i="0" lang="pt-BR" sz="32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acordo com a história do homem e do lugar.</a:t>
            </a:r>
            <a:endParaRPr/>
          </a:p>
          <a:p>
            <a:pPr indent="-12471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"/>
          <p:cNvSpPr txBox="1"/>
          <p:nvPr>
            <p:ph idx="4294967295"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i="0" lang="pt-BR" sz="3800" u="none" cap="small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Conclusões</a:t>
            </a:r>
            <a:endParaRPr b="1" i="0" sz="3800" u="none" cap="small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p49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7850" lvl="0" marL="577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divisão de falares do Brasil em Norte e Sul (Nascentes-1953), depois de quase 70 anos, ressalvando-se as profundas mudanças sociais, demográficas, econômicas e políticas do Brasil, </a:t>
            </a:r>
            <a:r>
              <a:rPr b="0" i="0" lang="pt-BR" sz="3600" u="none">
                <a:solidFill>
                  <a:srgbClr val="B24D1D"/>
                </a:solidFill>
                <a:latin typeface="Trebuchet MS"/>
                <a:ea typeface="Trebuchet MS"/>
                <a:cs typeface="Trebuchet MS"/>
                <a:sym typeface="Trebuchet MS"/>
              </a:rPr>
              <a:t>ainda pode ser confirmada</a:t>
            </a: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principalmente em relação ao </a:t>
            </a: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Falar do Norte</a:t>
            </a: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com a distribuição de </a:t>
            </a:r>
            <a:r>
              <a:rPr b="0" i="1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macaxeira</a:t>
            </a: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</a:t>
            </a:r>
            <a:r>
              <a:rPr b="0" i="1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galinha picote/ capote/ guiné; peteca </a:t>
            </a: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(bolinha de gude)</a:t>
            </a:r>
            <a:r>
              <a:rPr b="0" i="1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pata-cega/cabra-cega; bombom/confeito</a:t>
            </a: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(Norte).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/>
          <p:nvPr>
            <p:ph idx="4294967295" type="title"/>
          </p:nvPr>
        </p:nvSpPr>
        <p:spPr>
          <a:xfrm>
            <a:off x="457200" y="320040"/>
            <a:ext cx="7239000" cy="5886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i="0" lang="pt-BR" sz="3800" u="none" cap="small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Conclusões</a:t>
            </a:r>
            <a:endParaRPr b="1" i="0" sz="38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9" name="Google Shape;329;p50"/>
          <p:cNvSpPr txBox="1"/>
          <p:nvPr>
            <p:ph idx="1" type="body"/>
          </p:nvPr>
        </p:nvSpPr>
        <p:spPr>
          <a:xfrm>
            <a:off x="179387" y="1125537"/>
            <a:ext cx="7777162" cy="533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 área do </a:t>
            </a:r>
            <a:r>
              <a:rPr b="0" i="0" lang="pt-BR" sz="4000" u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FALAR DO SUL</a:t>
            </a: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temos: </a:t>
            </a:r>
            <a:r>
              <a:rPr b="0" i="1" lang="pt-BR" sz="3600" u="none">
                <a:solidFill>
                  <a:srgbClr val="852F74"/>
                </a:solidFill>
                <a:latin typeface="Trebuchet MS"/>
                <a:ea typeface="Trebuchet MS"/>
                <a:cs typeface="Trebuchet MS"/>
                <a:sym typeface="Trebuchet MS"/>
              </a:rPr>
              <a:t>mandioca/aipim; galinha d’angola; bolinha de gude;</a:t>
            </a:r>
            <a:r>
              <a:rPr b="0" i="0" lang="pt-BR" sz="3600" u="none">
                <a:solidFill>
                  <a:srgbClr val="852F74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1" lang="pt-BR" sz="3600" u="none">
                <a:solidFill>
                  <a:srgbClr val="852F74"/>
                </a:solidFill>
                <a:latin typeface="Trebuchet MS"/>
                <a:ea typeface="Trebuchet MS"/>
                <a:cs typeface="Trebuchet MS"/>
                <a:sym typeface="Trebuchet MS"/>
              </a:rPr>
              <a:t>cobra-cega/gata-cega; bala.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 ALiB está cumprindo seus objetivos: descrevendo a língua portuguesa falada no Brasil e propondo o traçado de isoglossas baseadas nas áreas de Nascentes.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/>
          <p:nvPr>
            <p:ph idx="4294967295" type="title"/>
          </p:nvPr>
        </p:nvSpPr>
        <p:spPr>
          <a:xfrm>
            <a:off x="457200" y="320675"/>
            <a:ext cx="7239000" cy="6600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i="0" lang="pt-BR" sz="3800" u="none" cap="small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Referências</a:t>
            </a:r>
            <a:endParaRPr/>
          </a:p>
        </p:txBody>
      </p:sp>
      <p:sp>
        <p:nvSpPr>
          <p:cNvPr id="335" name="Google Shape;335;p51"/>
          <p:cNvSpPr txBox="1"/>
          <p:nvPr>
            <p:ph idx="1" type="body"/>
          </p:nvPr>
        </p:nvSpPr>
        <p:spPr>
          <a:xfrm>
            <a:off x="457200" y="1196975"/>
            <a:ext cx="7239000" cy="566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CARDOSO, Suzana Alice Marcelino et al.</a:t>
            </a:r>
            <a:r>
              <a:rPr b="0" i="1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Atlas Linguístico do Brasil.</a:t>
            </a: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Londrina: EDUEL, 2014, v.1, 2.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COMITÊ NACIONAL DO ALiB. </a:t>
            </a:r>
            <a:r>
              <a:rPr b="0" i="1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Questionários 2001. </a:t>
            </a: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Londrina: EDUEL, 2001.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NASCENTES, Antenor. </a:t>
            </a:r>
            <a:r>
              <a:rPr b="0" i="1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 linguajar carioca. </a:t>
            </a: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ed. Rio de Janeiro: Organizações Simões, [1923], 1953.</a:t>
            </a:r>
            <a:endParaRPr/>
          </a:p>
          <a:p>
            <a:pPr indent="-273050" lvl="0" marL="2730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NASCENTES, Antenor. </a:t>
            </a:r>
            <a:r>
              <a:rPr b="0" i="1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Bases para a elaboração do Atlas Linguístico do Brasil.</a:t>
            </a: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Rio de Janeiro: MEC, Casa de Rui Barbosa, vol. I, 1958, vol. II. 1961.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ROSSI, Nelson. </a:t>
            </a:r>
            <a:r>
              <a:rPr b="0" i="1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Atlas prévio dos falares baianos. </a:t>
            </a: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Rio de Janeiro: Instituto Nacional do Livro, 1963.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SILVA NETO, Serafim da. </a:t>
            </a:r>
            <a:r>
              <a:rPr b="0" i="1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Guia para estudos dialectológicos. </a:t>
            </a: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2. ed. Belém: Conselho Nacional de Pesquisa, Instituto Nacional de Pesquisas da Amazônia, 1957.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Teixeira, José Aparecido, </a:t>
            </a:r>
            <a:r>
              <a:rPr b="0" i="1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Estudos de Dialetologia portuguesa</a:t>
            </a: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b="0" i="1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linguagem de Goiás,</a:t>
            </a:r>
            <a:r>
              <a:rPr b="0" i="0" lang="pt-BR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São Paulo, Anchieta, 1944.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>
            <p:ph idx="4294967295" type="title"/>
          </p:nvPr>
        </p:nvSpPr>
        <p:spPr>
          <a:xfrm>
            <a:off x="5389098" y="1143000"/>
            <a:ext cx="3429000" cy="2862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610"/>
              <a:buFont typeface="Trebuchet MS"/>
              <a:buNone/>
            </a:pPr>
            <a:r>
              <a:rPr b="1" i="0" lang="pt-BR" sz="261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MUITO OBRIGADA PELA OPORTUNIDADE DE FALAR COM VOCÊS SOBRE O PROJETO DE UMA VIDA: O ALIB</a:t>
            </a:r>
            <a:endParaRPr b="1" i="0" sz="27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1" name="Google Shape;341;p52"/>
          <p:cNvSpPr txBox="1"/>
          <p:nvPr>
            <p:ph idx="1" type="body"/>
          </p:nvPr>
        </p:nvSpPr>
        <p:spPr>
          <a:xfrm>
            <a:off x="5389562" y="4581525"/>
            <a:ext cx="3429000" cy="1368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2"/>
              <a:buNone/>
            </a:pPr>
            <a:r>
              <a:rPr b="0" i="0" lang="pt-BR" sz="240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Vanderci de Andrade Aguilera – CNPq/UEL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2"/>
              <a:buNone/>
            </a:pPr>
            <a:r>
              <a:rPr b="0" i="0" lang="pt-BR" sz="240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vanderci@uel.br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2"/>
              <a:buFont typeface="Trebuchet M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2" name="Google Shape;342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8320" r="28320" t="0"/>
          <a:stretch/>
        </p:blipFill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cap="flat" cmpd="sng" w="1079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" rotWithShape="0" algn="tl" dir="5400000" dist="381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4294967295"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b="1" i="0" lang="pt-BR" sz="342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COMO NASCEU A GEOLINGUÍSTICA NO BRASIL?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Noto Sans Symbols"/>
              <a:buChar char="⦿"/>
            </a:pPr>
            <a:r>
              <a:rPr b="0" i="0" lang="pt-BR" sz="32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Sonho antigo – década de 1950 - Antenor Nascentes, Serafim da Silva Neto, Celso Cunha, José Aparecida Teixeira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Noto Sans Symbols"/>
              <a:buChar char="⦿"/>
            </a:pPr>
            <a:r>
              <a:rPr b="0" i="0" lang="pt-BR" sz="32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Decreto nº 30 643 assinado pelo então presidente Getúlio Vargas - 1952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Noto Sans Symbols"/>
              <a:buChar char="⦿"/>
            </a:pPr>
            <a:r>
              <a:rPr b="0" i="0" lang="pt-BR" sz="32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Casa de Rui Barbosa- RJ</a:t>
            </a:r>
            <a:endParaRPr/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4294967295" type="title"/>
          </p:nvPr>
        </p:nvSpPr>
        <p:spPr>
          <a:xfrm>
            <a:off x="457200" y="320675"/>
            <a:ext cx="7239000" cy="7320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600"/>
              <a:buFont typeface="Trebuchet MS"/>
              <a:buNone/>
            </a:pPr>
            <a:r>
              <a:rPr b="1" i="0" lang="pt-BR" sz="36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1º ATLAS LINGUÍSTICO ESTADUAL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Atlas Prévio dos Falares Baianos – 1963 – Nelson Rossi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154 cartas analíticas - registro fonético em cada ponto e por informante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50 localidades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100 informantes de ambos os sexos.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idx="4294967295"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b="1" i="0" lang="pt-BR" sz="3420" u="none" cap="small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Como nasceu o Projeto do atlas linguístico do brasil - ALiB?</a:t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82"/>
              <a:buFont typeface="Noto Sans Symbols"/>
              <a:buChar char="⦿"/>
            </a:pPr>
            <a:r>
              <a:rPr b="0" i="0" lang="pt-BR" sz="34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Seminário</a:t>
            </a:r>
            <a:r>
              <a:rPr b="0" i="0" lang="pt-BR" sz="3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b="0" i="1" lang="pt-BR" sz="3400" u="none">
                <a:solidFill>
                  <a:srgbClr val="B23B7E"/>
                </a:solidFill>
                <a:latin typeface="Trebuchet MS"/>
                <a:ea typeface="Trebuchet MS"/>
                <a:cs typeface="Trebuchet MS"/>
                <a:sym typeface="Trebuchet MS"/>
              </a:rPr>
              <a:t>Caminhos e perspectivas para a Geolinguística no Brasil – </a:t>
            </a:r>
            <a:r>
              <a:rPr b="0" i="0" lang="pt-BR" sz="3400" u="none">
                <a:solidFill>
                  <a:srgbClr val="B23B7E"/>
                </a:solidFill>
                <a:latin typeface="Trebuchet MS"/>
                <a:ea typeface="Trebuchet MS"/>
                <a:cs typeface="Trebuchet MS"/>
                <a:sym typeface="Trebuchet MS"/>
              </a:rPr>
              <a:t>UFBA.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82"/>
              <a:buFont typeface="Noto Sans Symbols"/>
              <a:buChar char="⦿"/>
            </a:pPr>
            <a:r>
              <a:rPr b="0" i="0" lang="pt-BR" sz="3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Salvador </a:t>
            </a:r>
            <a:r>
              <a:rPr b="0" i="0" lang="pt-BR" sz="5400" u="none">
                <a:solidFill>
                  <a:srgbClr val="984204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0" i="0" lang="pt-BR" sz="3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8 de novembro de 1996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82"/>
              <a:buFont typeface="Noto Sans Symbols"/>
              <a:buChar char="⦿"/>
            </a:pPr>
            <a:r>
              <a:rPr b="0" i="0" lang="pt-BR" sz="3400" u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Comitê Nacional – representantes dos atlas publicados e um autor de atlas em andamento.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idx="4294967295"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i="0" lang="pt-BR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OBJETIVOS - DESTAQUE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6171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Descrever a realidade linguística do Brasil no que tange à língua portuguesa (diferenças fônicas, morfossintáticas, léxico-semânticas e prosódicas), na perspectiva da Geolinguística.</a:t>
            </a:r>
            <a:endParaRPr/>
          </a:p>
          <a:p>
            <a:pPr indent="-106171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4294967295"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i="0" lang="pt-BR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OBJETIVOS - DESTAQUE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b="0" i="0" lang="pt-BR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Estabelecer isoglossas com vistas a traçar a divisão dialetal do Brasil, tornando evidentes as diferenças regionais por meio de resultados cartografados em mapas linguísticos e de estudos interpretativos de fenômenos considerados.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idx="4294967295"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C1E3"/>
              </a:buClr>
              <a:buSzPts val="4400"/>
              <a:buFont typeface="Trebuchet MS"/>
              <a:buNone/>
            </a:pPr>
            <a:r>
              <a:rPr b="1" i="0" lang="pt-BR" sz="4400" u="none" cap="small" strike="noStrike">
                <a:solidFill>
                  <a:srgbClr val="DDC1E3"/>
                </a:solidFill>
                <a:latin typeface="Trebuchet MS"/>
                <a:ea typeface="Trebuchet MS"/>
                <a:cs typeface="Trebuchet MS"/>
                <a:sym typeface="Trebuchet MS"/>
              </a:rPr>
              <a:t>Metodologia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250 pontos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25 capitais e 225 localidades do interior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1100 Informantes: nascidos e radicados na localidade; pais – preferencialmente da localidade ou área linguística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Quatro informantes no interior e oito na capital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Ambos os sexos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Duas faixas etárias: 18 a 30; 50 a 65 anos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Escolaridade: Fundamental (interior)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0" i="0" lang="pt-BR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Fundamental e Universitário (capitais</a:t>
            </a:r>
            <a:endParaRPr/>
          </a:p>
          <a:p>
            <a: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Opulento">
  <a:themeElements>
    <a:clrScheme name="Opulento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pulento">
  <a:themeElements>
    <a:clrScheme name="Opulento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pulento">
  <a:themeElements>
    <a:clrScheme name="Opulento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pulento">
  <a:themeElements>
    <a:clrScheme name="Opulento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pulento">
  <a:themeElements>
    <a:clrScheme name="Opulento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